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6" r:id="rId4"/>
    <p:sldMasterId id="2147483704" r:id="rId5"/>
    <p:sldMasterId id="2147483716" r:id="rId6"/>
    <p:sldMasterId id="2147483730" r:id="rId7"/>
    <p:sldMasterId id="2147483755" r:id="rId8"/>
    <p:sldMasterId id="2147483805" r:id="rId9"/>
    <p:sldMasterId id="2147483833" r:id="rId10"/>
  </p:sldMasterIdLst>
  <p:notesMasterIdLst>
    <p:notesMasterId r:id="rId35"/>
  </p:notesMasterIdLst>
  <p:sldIdLst>
    <p:sldId id="318" r:id="rId11"/>
    <p:sldId id="339" r:id="rId12"/>
    <p:sldId id="314" r:id="rId13"/>
    <p:sldId id="313" r:id="rId14"/>
    <p:sldId id="340" r:id="rId15"/>
    <p:sldId id="325" r:id="rId16"/>
    <p:sldId id="329" r:id="rId17"/>
    <p:sldId id="295" r:id="rId18"/>
    <p:sldId id="346" r:id="rId19"/>
    <p:sldId id="345" r:id="rId20"/>
    <p:sldId id="335" r:id="rId21"/>
    <p:sldId id="334" r:id="rId22"/>
    <p:sldId id="336" r:id="rId23"/>
    <p:sldId id="337" r:id="rId24"/>
    <p:sldId id="338" r:id="rId25"/>
    <p:sldId id="297" r:id="rId26"/>
    <p:sldId id="299" r:id="rId27"/>
    <p:sldId id="343" r:id="rId28"/>
    <p:sldId id="344" r:id="rId29"/>
    <p:sldId id="301" r:id="rId30"/>
    <p:sldId id="341" r:id="rId31"/>
    <p:sldId id="306" r:id="rId32"/>
    <p:sldId id="324" r:id="rId33"/>
    <p:sldId id="342" r:id="rId34"/>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8F6E4"/>
    <a:srgbClr val="EEEFD7"/>
    <a:srgbClr val="FF33CC"/>
    <a:srgbClr val="BBCDE3"/>
    <a:srgbClr val="B395D8"/>
    <a:srgbClr val="3E8CC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9" autoAdjust="0"/>
    <p:restoredTop sz="94147" autoAdjust="0"/>
  </p:normalViewPr>
  <p:slideViewPr>
    <p:cSldViewPr snapToGrid="0">
      <p:cViewPr varScale="1">
        <p:scale>
          <a:sx n="109" d="100"/>
          <a:sy n="109" d="100"/>
        </p:scale>
        <p:origin x="31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7" d="100"/>
          <a:sy n="57" d="100"/>
        </p:scale>
        <p:origin x="246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38125"/>
            <a:ext cx="3038475" cy="34766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l" eaLnBrk="1" hangingPunct="1">
              <a:defRPr sz="1200">
                <a:solidFill>
                  <a:srgbClr val="336699"/>
                </a:solidFill>
                <a:latin typeface="Arial" charset="0"/>
                <a:cs typeface="+mn-cs"/>
              </a:defRPr>
            </a:lvl1pPr>
          </a:lstStyle>
          <a:p>
            <a:pPr>
              <a:defRPr/>
            </a:pPr>
            <a:r>
              <a:rPr lang="en-US" dirty="0"/>
              <a:t>Module 4: Managing Security</a:t>
            </a:r>
          </a:p>
        </p:txBody>
      </p:sp>
      <p:sp>
        <p:nvSpPr>
          <p:cNvPr id="5123" name="Rectangle 3"/>
          <p:cNvSpPr>
            <a:spLocks noGrp="1" noChangeArrowheads="1"/>
          </p:cNvSpPr>
          <p:nvPr>
            <p:ph type="dt" idx="1"/>
          </p:nvPr>
        </p:nvSpPr>
        <p:spPr bwMode="auto">
          <a:xfrm>
            <a:off x="0" y="0"/>
            <a:ext cx="3038475" cy="22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r>
              <a:rPr lang="en-US" dirty="0"/>
              <a:t>Course 2786B</a:t>
            </a:r>
          </a:p>
        </p:txBody>
      </p:sp>
      <p:sp>
        <p:nvSpPr>
          <p:cNvPr id="19460" name="Rectangle 4"/>
          <p:cNvSpPr>
            <a:spLocks noGrp="1" noRot="1" noChangeAspect="1" noChangeArrowheads="1" noTextEdit="1"/>
          </p:cNvSpPr>
          <p:nvPr>
            <p:ph type="sldImg" idx="2"/>
          </p:nvPr>
        </p:nvSpPr>
        <p:spPr bwMode="auto">
          <a:xfrm>
            <a:off x="4367213" y="76200"/>
            <a:ext cx="2528887" cy="18970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314325" y="795338"/>
            <a:ext cx="6286500" cy="823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F7CDD145-17A8-454E-9AC4-066C4616686D}" type="slidenum">
              <a:rPr lang="en-US"/>
              <a:pPr>
                <a:defRPr/>
              </a:pPr>
              <a:t>‹#›</a:t>
            </a:fld>
            <a:endParaRPr lang="en-US" dirty="0"/>
          </a:p>
        </p:txBody>
      </p:sp>
    </p:spTree>
    <p:extLst>
      <p:ext uri="{BB962C8B-B14F-4D97-AF65-F5344CB8AC3E}">
        <p14:creationId xmlns:p14="http://schemas.microsoft.com/office/powerpoint/2010/main" val="2898171260"/>
      </p:ext>
    </p:extLst>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60000"/>
      </a:spcAft>
      <a:defRPr sz="1000" kern="1200">
        <a:solidFill>
          <a:schemeClr val="tx1"/>
        </a:solidFill>
        <a:latin typeface="Arial" charset="0"/>
        <a:ea typeface="+mn-ea"/>
        <a:cs typeface="+mn-cs"/>
      </a:defRPr>
    </a:lvl1pPr>
    <a:lvl2pPr marL="342900" indent="-114300" algn="l" rtl="0" eaLnBrk="0" fontAlgn="base" hangingPunct="0">
      <a:spcBef>
        <a:spcPct val="0"/>
      </a:spcBef>
      <a:spcAft>
        <a:spcPct val="60000"/>
      </a:spcAft>
      <a:buClr>
        <a:srgbClr val="336699"/>
      </a:buClr>
      <a:buChar char="•"/>
      <a:defRPr sz="1000" kern="1200">
        <a:solidFill>
          <a:schemeClr val="tx1"/>
        </a:solidFill>
        <a:latin typeface="Arial" charset="0"/>
        <a:ea typeface="+mn-ea"/>
        <a:cs typeface="+mn-cs"/>
      </a:defRPr>
    </a:lvl2pPr>
    <a:lvl3pPr marL="914400" algn="l" rtl="0" eaLnBrk="0" fontAlgn="base" hangingPunct="0">
      <a:spcBef>
        <a:spcPct val="0"/>
      </a:spcBef>
      <a:spcAft>
        <a:spcPct val="60000"/>
      </a:spcAft>
      <a:defRPr sz="1000" kern="1200">
        <a:solidFill>
          <a:schemeClr val="tx1"/>
        </a:solidFill>
        <a:latin typeface="Arial" charset="0"/>
        <a:ea typeface="+mn-ea"/>
        <a:cs typeface="+mn-cs"/>
      </a:defRPr>
    </a:lvl3pPr>
    <a:lvl4pPr marL="1371600" algn="l" rtl="0" eaLnBrk="0" fontAlgn="base" hangingPunct="0">
      <a:spcBef>
        <a:spcPct val="0"/>
      </a:spcBef>
      <a:spcAft>
        <a:spcPct val="60000"/>
      </a:spcAft>
      <a:defRPr sz="1000" kern="1200">
        <a:solidFill>
          <a:schemeClr val="tx1"/>
        </a:solidFill>
        <a:latin typeface="Arial" charset="0"/>
        <a:ea typeface="+mn-ea"/>
        <a:cs typeface="+mn-cs"/>
      </a:defRPr>
    </a:lvl4pPr>
    <a:lvl5pPr marL="1828800" algn="l" rtl="0" eaLnBrk="0" fontAlgn="base" hangingPunct="0">
      <a:spcBef>
        <a:spcPct val="0"/>
      </a:spcBef>
      <a:spcAft>
        <a:spcPct val="6000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99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2</a:t>
            </a:fld>
            <a:endParaRPr lang="en-US" dirty="0"/>
          </a:p>
        </p:txBody>
      </p:sp>
    </p:spTree>
    <p:extLst>
      <p:ext uri="{BB962C8B-B14F-4D97-AF65-F5344CB8AC3E}">
        <p14:creationId xmlns:p14="http://schemas.microsoft.com/office/powerpoint/2010/main" val="306924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CA" b="0" dirty="0"/>
          </a:p>
        </p:txBody>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5451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5</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477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6</a:t>
            </a:fld>
            <a:endParaRPr lang="en-US" dirty="0"/>
          </a:p>
        </p:txBody>
      </p:sp>
    </p:spTree>
    <p:extLst>
      <p:ext uri="{BB962C8B-B14F-4D97-AF65-F5344CB8AC3E}">
        <p14:creationId xmlns:p14="http://schemas.microsoft.com/office/powerpoint/2010/main" val="124773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E20234-06AC-440E-B000-4ECB3C8291E2}" type="slidenum">
              <a:rPr lang="en-US"/>
              <a:pPr eaLnBrk="1" hangingPunct="1"/>
              <a:t>16</a:t>
            </a:fld>
            <a:endParaRPr lang="en-US"/>
          </a:p>
        </p:txBody>
      </p:sp>
    </p:spTree>
    <p:extLst>
      <p:ext uri="{BB962C8B-B14F-4D97-AF65-F5344CB8AC3E}">
        <p14:creationId xmlns:p14="http://schemas.microsoft.com/office/powerpoint/2010/main" val="218456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21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188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24</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458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ckgrd_4.jpg"/>
          <p:cNvPicPr>
            <a:picLocks noChangeAspect="1"/>
          </p:cNvPicPr>
          <p:nvPr/>
        </p:nvPicPr>
        <p:blipFill>
          <a:blip r:embed="rId2" cstate="print"/>
          <a:srcRect/>
          <a:stretch>
            <a:fillRect/>
          </a:stretch>
        </p:blipFill>
        <p:spPr bwMode="auto">
          <a:xfrm>
            <a:off x="-139700" y="0"/>
            <a:ext cx="9283700" cy="6858000"/>
          </a:xfrm>
          <a:prstGeom prst="rect">
            <a:avLst/>
          </a:prstGeom>
          <a:noFill/>
          <a:ln w="9525">
            <a:noFill/>
            <a:miter lim="800000"/>
            <a:headEnd/>
            <a:tailEnd/>
          </a:ln>
        </p:spPr>
      </p:pic>
      <p:sp>
        <p:nvSpPr>
          <p:cNvPr id="726019" name="Rectangle 3"/>
          <p:cNvSpPr>
            <a:spLocks noGrp="1" noChangeArrowheads="1"/>
          </p:cNvSpPr>
          <p:nvPr>
            <p:ph type="ctrTitle" sz="quarter"/>
          </p:nvPr>
        </p:nvSpPr>
        <p:spPr>
          <a:xfrm>
            <a:off x="0" y="804863"/>
            <a:ext cx="7527925" cy="2073275"/>
          </a:xfrm>
          <a:ln algn="ctr"/>
        </p:spPr>
        <p:txBody>
          <a:bodyPr tIns="0" rIns="0" bIns="0">
            <a:spAutoFit/>
          </a:bodyPr>
          <a:lstStyle>
            <a:lvl1pPr algn="r">
              <a:spcBef>
                <a:spcPct val="60000"/>
              </a:spcBef>
              <a:buClr>
                <a:schemeClr val="hlink"/>
              </a:buClr>
              <a:buSzPct val="90000"/>
              <a:buFontTx/>
              <a:buNone/>
              <a:defRPr sz="8000">
                <a:latin typeface="Segoe Light" pitchFamily="34" charset="0"/>
              </a:defRPr>
            </a:lvl1pPr>
          </a:lstStyle>
          <a:p>
            <a:r>
              <a:rPr lang="en-US"/>
              <a:t>Click to edit Master title style</a:t>
            </a:r>
          </a:p>
        </p:txBody>
      </p:sp>
      <p:sp>
        <p:nvSpPr>
          <p:cNvPr id="726020" name="Rectangle 4"/>
          <p:cNvSpPr>
            <a:spLocks noGrp="1" noChangeArrowheads="1"/>
          </p:cNvSpPr>
          <p:nvPr>
            <p:ph type="subTitle" sz="quarter" idx="1"/>
          </p:nvPr>
        </p:nvSpPr>
        <p:spPr>
          <a:xfrm>
            <a:off x="3448050" y="2720975"/>
            <a:ext cx="4152900" cy="1030288"/>
          </a:xfrm>
        </p:spPr>
        <p:txBody>
          <a:bodyPr lIns="91440" tIns="45720" rIns="91440" bIns="45720"/>
          <a:lstStyle>
            <a:lvl1pPr marL="0" indent="0" algn="r">
              <a:lnSpc>
                <a:spcPct val="95000"/>
              </a:lnSpc>
              <a:spcBef>
                <a:spcPct val="60000"/>
              </a:spcBef>
              <a:buFontTx/>
              <a:buNone/>
              <a:defRPr sz="2600">
                <a:latin typeface="Segoe Semibold"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417640"/>
            <a:ext cx="8643938" cy="5260975"/>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37671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40117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388226"/>
            <a:ext cx="8643938" cy="5290388"/>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46705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53" y="5132438"/>
            <a:ext cx="6434915" cy="1460779"/>
          </a:xfrm>
          <a:prstGeom prst="rect">
            <a:avLst/>
          </a:prstGeom>
        </p:spPr>
        <p:txBody>
          <a:bodyPr lIns="137160" tIns="137160" rIns="137160" bIns="137160" anchor="b" anchorCtr="0">
            <a:normAutofit/>
          </a:bodyPr>
          <a:lstStyle>
            <a:lvl1pPr marL="0" indent="0" algn="l" defTabSz="685539" rtl="0" eaLnBrk="1" latinLnBrk="0" hangingPunct="1">
              <a:lnSpc>
                <a:spcPct val="100000"/>
              </a:lnSpc>
              <a:spcBef>
                <a:spcPts val="0"/>
              </a:spcBef>
              <a:buSzPct val="90000"/>
              <a:buFont typeface="Arial" pitchFamily="34" charset="0"/>
              <a:buNone/>
              <a:defRPr lang="en-US" sz="18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2783" indent="0" algn="ctr">
              <a:buNone/>
              <a:defRPr>
                <a:solidFill>
                  <a:schemeClr val="tx1">
                    <a:tint val="75000"/>
                  </a:schemeClr>
                </a:solidFill>
              </a:defRPr>
            </a:lvl2pPr>
            <a:lvl3pPr marL="685566" indent="0" algn="ctr">
              <a:buNone/>
              <a:defRPr>
                <a:solidFill>
                  <a:schemeClr val="tx1">
                    <a:tint val="75000"/>
                  </a:schemeClr>
                </a:solidFill>
              </a:defRPr>
            </a:lvl3pPr>
            <a:lvl4pPr marL="1028350" indent="0" algn="ctr">
              <a:buNone/>
              <a:defRPr>
                <a:solidFill>
                  <a:schemeClr val="tx1">
                    <a:tint val="75000"/>
                  </a:schemeClr>
                </a:solidFill>
              </a:defRPr>
            </a:lvl4pPr>
            <a:lvl5pPr marL="1371134" indent="0" algn="ctr">
              <a:buNone/>
              <a:defRPr>
                <a:solidFill>
                  <a:schemeClr val="tx1">
                    <a:tint val="75000"/>
                  </a:schemeClr>
                </a:solidFill>
              </a:defRPr>
            </a:lvl5pPr>
            <a:lvl6pPr marL="1713917" indent="0" algn="ctr">
              <a:buNone/>
              <a:defRPr>
                <a:solidFill>
                  <a:schemeClr val="tx1">
                    <a:tint val="75000"/>
                  </a:schemeClr>
                </a:solidFill>
              </a:defRPr>
            </a:lvl6pPr>
            <a:lvl7pPr marL="2056700" indent="0" algn="ctr">
              <a:buNone/>
              <a:defRPr>
                <a:solidFill>
                  <a:schemeClr val="tx1">
                    <a:tint val="75000"/>
                  </a:schemeClr>
                </a:solidFill>
              </a:defRPr>
            </a:lvl7pPr>
            <a:lvl8pPr marL="2399483" indent="0" algn="ctr">
              <a:buNone/>
              <a:defRPr>
                <a:solidFill>
                  <a:schemeClr val="tx1">
                    <a:tint val="75000"/>
                  </a:schemeClr>
                </a:solidFill>
              </a:defRPr>
            </a:lvl8pPr>
            <a:lvl9pPr marL="2742269"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ctrTitle" hasCustomPrompt="1"/>
          </p:nvPr>
        </p:nvSpPr>
        <p:spPr>
          <a:xfrm>
            <a:off x="144953" y="2415642"/>
            <a:ext cx="6434915" cy="2603307"/>
          </a:xfrm>
          <a:prstGeom prst="rect">
            <a:avLst/>
          </a:prstGeom>
          <a:solidFill>
            <a:srgbClr val="7FBA00"/>
          </a:solidFill>
          <a:effectLst/>
        </p:spPr>
        <p:txBody>
          <a:bodyPr vert="horz" lIns="137160" tIns="137160" rIns="91409" bIns="137160" rtlCol="0" anchor="b" anchorCtr="0">
            <a:noAutofit/>
          </a:bodyPr>
          <a:lstStyle>
            <a:lvl1pPr>
              <a:defRPr lang="en-US" sz="3600" kern="0" dirty="0">
                <a:ln w="3175">
                  <a:noFill/>
                </a:ln>
                <a:gradFill flip="none" rotWithShape="1">
                  <a:gsLst>
                    <a:gs pos="4583">
                      <a:srgbClr val="FFFFFF"/>
                    </a:gs>
                    <a:gs pos="100000">
                      <a:srgbClr val="FFFFFF"/>
                    </a:gs>
                  </a:gsLst>
                  <a:lin ang="5400000" scaled="0"/>
                  <a:tileRect/>
                </a:gradFill>
              </a:defRPr>
            </a:lvl1pPr>
          </a:lstStyle>
          <a:p>
            <a:pPr lvl="0"/>
            <a:r>
              <a:rPr lang="en-US" dirty="0"/>
              <a:t>Course title style</a:t>
            </a:r>
          </a:p>
        </p:txBody>
      </p:sp>
      <p:sp>
        <p:nvSpPr>
          <p:cNvPr id="8" name="top right small rectangle"/>
          <p:cNvSpPr/>
          <p:nvPr userDrawn="1"/>
        </p:nvSpPr>
        <p:spPr bwMode="auto">
          <a:xfrm>
            <a:off x="6676870" y="2418735"/>
            <a:ext cx="2315960"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02870" tIns="102870" rIns="102870" bIns="102870" numCol="1" rtlCol="0" anchor="b" anchorCtr="0" compatLnSpc="1">
            <a:prstTxWarp prst="textNoShape">
              <a:avLst/>
            </a:prstTxWarp>
          </a:bodyPr>
          <a:lstStyle/>
          <a:p>
            <a:pPr defTabSz="685341"/>
            <a:endParaRPr lang="en-US" sz="1500" b="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8048849" y="4630992"/>
            <a:ext cx="848766" cy="33474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53" y="164177"/>
            <a:ext cx="1563312" cy="833766"/>
          </a:xfrm>
          <a:prstGeom prst="rect">
            <a:avLst/>
          </a:prstGeom>
        </p:spPr>
      </p:pic>
    </p:spTree>
    <p:extLst>
      <p:ext uri="{BB962C8B-B14F-4D97-AF65-F5344CB8AC3E}">
        <p14:creationId xmlns:p14="http://schemas.microsoft.com/office/powerpoint/2010/main" val="1369123548"/>
      </p:ext>
    </p:extLst>
  </p:cSld>
  <p:clrMapOvr>
    <a:masterClrMapping/>
  </p:clrMapOvr>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6554050" y="2685051"/>
            <a:ext cx="1680918" cy="2355337"/>
          </a:xfrm>
          <a:prstGeom prst="rect">
            <a:avLst/>
          </a:prstGeom>
        </p:spPr>
        <p:txBody>
          <a:bodyPr vert="horz" lIns="68557" tIns="34279" rIns="68557" bIns="34279"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sz="1350"/>
              <a:t>Click to edit Master subtitle style</a:t>
            </a:r>
          </a:p>
        </p:txBody>
      </p:sp>
      <p:sp>
        <p:nvSpPr>
          <p:cNvPr id="13" name="Title 1"/>
          <p:cNvSpPr txBox="1">
            <a:spLocks/>
          </p:cNvSpPr>
          <p:nvPr userDrawn="1"/>
        </p:nvSpPr>
        <p:spPr>
          <a:xfrm>
            <a:off x="144954" y="3376351"/>
            <a:ext cx="6307400" cy="1692617"/>
          </a:xfrm>
          <a:prstGeom prst="rect">
            <a:avLst/>
          </a:prstGeom>
          <a:solidFill>
            <a:srgbClr val="82BF36"/>
          </a:solidFill>
          <a:effectLst/>
        </p:spPr>
        <p:txBody>
          <a:bodyPr vert="horz" lIns="102870" tIns="102870" rIns="68557" bIns="10287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pPr fontAlgn="auto">
              <a:spcAft>
                <a:spcPts val="0"/>
              </a:spcAft>
            </a:pPr>
            <a:endParaRPr sz="3000" b="0"/>
          </a:p>
        </p:txBody>
      </p:sp>
      <p:sp>
        <p:nvSpPr>
          <p:cNvPr id="14" name="top right small rectangle"/>
          <p:cNvSpPr/>
          <p:nvPr userDrawn="1"/>
        </p:nvSpPr>
        <p:spPr bwMode="auto">
          <a:xfrm>
            <a:off x="6512093" y="3374967"/>
            <a:ext cx="2443064"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53" tIns="34277" rIns="68553" bIns="34277" numCol="1" rtlCol="0" anchor="ctr" anchorCtr="0" compatLnSpc="1">
            <a:prstTxWarp prst="textNoShape">
              <a:avLst/>
            </a:prstTxWarp>
          </a:bodyPr>
          <a:lstStyle/>
          <a:p>
            <a:pPr algn="ctr" defTabSz="685341"/>
            <a:endParaRPr lang="en-US" sz="1650" b="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8386318" y="4821401"/>
            <a:ext cx="555260" cy="218986"/>
          </a:xfrm>
          <a:prstGeom prst="rect">
            <a:avLst/>
          </a:prstGeom>
        </p:spPr>
      </p:pic>
      <p:sp>
        <p:nvSpPr>
          <p:cNvPr id="16" name="Text Placeholder 10"/>
          <p:cNvSpPr>
            <a:spLocks noGrp="1"/>
          </p:cNvSpPr>
          <p:nvPr>
            <p:ph type="body" sz="quarter" idx="10" hasCustomPrompt="1"/>
          </p:nvPr>
        </p:nvSpPr>
        <p:spPr>
          <a:xfrm>
            <a:off x="219076" y="3466407"/>
            <a:ext cx="6161847" cy="1485524"/>
          </a:xfrm>
          <a:prstGeom prst="rect">
            <a:avLst/>
          </a:prstGeom>
        </p:spPr>
        <p:txBody>
          <a:bodyPr anchor="b" anchorCtr="0">
            <a:normAutofit/>
          </a:bodyPr>
          <a:lstStyle>
            <a:lvl1pPr marL="0" indent="0">
              <a:buNone/>
              <a:defRPr sz="2700" b="0" baseline="0">
                <a:solidFill>
                  <a:schemeClr val="bg1"/>
                </a:solidFill>
                <a:latin typeface="Segoe UI Light" panose="020B0502040204020203" pitchFamily="34" charset="0"/>
                <a:cs typeface="Segoe UI Light" panose="020B0502040204020203" pitchFamily="34" charset="0"/>
              </a:defRPr>
            </a:lvl1pPr>
          </a:lstStyle>
          <a:p>
            <a:pPr lvl="0"/>
            <a:r>
              <a:rPr lang="en-US" dirty="0"/>
              <a:t>Module or Section transition style</a:t>
            </a:r>
          </a:p>
        </p:txBody>
      </p:sp>
      <p:sp>
        <p:nvSpPr>
          <p:cNvPr id="11" name="Subtitle 2"/>
          <p:cNvSpPr>
            <a:spLocks noGrp="1"/>
          </p:cNvSpPr>
          <p:nvPr>
            <p:ph type="subTitle" idx="1"/>
          </p:nvPr>
        </p:nvSpPr>
        <p:spPr>
          <a:xfrm>
            <a:off x="144954" y="5132438"/>
            <a:ext cx="6307400" cy="1460779"/>
          </a:xfrm>
          <a:prstGeom prst="rect">
            <a:avLst/>
          </a:prstGeom>
        </p:spPr>
        <p:txBody>
          <a:bodyPr lIns="137160" tIns="137160" rIns="137160" bIns="137160" anchor="b" anchorCtr="0">
            <a:normAutofit/>
          </a:bodyPr>
          <a:lstStyle>
            <a:lvl1pPr marL="0" indent="0" algn="l" defTabSz="685539" rtl="0" eaLnBrk="1" latinLnBrk="0" hangingPunct="1">
              <a:lnSpc>
                <a:spcPct val="100000"/>
              </a:lnSpc>
              <a:spcBef>
                <a:spcPts val="0"/>
              </a:spcBef>
              <a:buSzPct val="90000"/>
              <a:buFont typeface="Arial" pitchFamily="34" charset="0"/>
              <a:buNone/>
              <a:defRPr lang="en-US" sz="18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2783" indent="0" algn="ctr">
              <a:buNone/>
              <a:defRPr>
                <a:solidFill>
                  <a:schemeClr val="tx1">
                    <a:tint val="75000"/>
                  </a:schemeClr>
                </a:solidFill>
              </a:defRPr>
            </a:lvl2pPr>
            <a:lvl3pPr marL="685566" indent="0" algn="ctr">
              <a:buNone/>
              <a:defRPr>
                <a:solidFill>
                  <a:schemeClr val="tx1">
                    <a:tint val="75000"/>
                  </a:schemeClr>
                </a:solidFill>
              </a:defRPr>
            </a:lvl3pPr>
            <a:lvl4pPr marL="1028350" indent="0" algn="ctr">
              <a:buNone/>
              <a:defRPr>
                <a:solidFill>
                  <a:schemeClr val="tx1">
                    <a:tint val="75000"/>
                  </a:schemeClr>
                </a:solidFill>
              </a:defRPr>
            </a:lvl4pPr>
            <a:lvl5pPr marL="1371134" indent="0" algn="ctr">
              <a:buNone/>
              <a:defRPr>
                <a:solidFill>
                  <a:schemeClr val="tx1">
                    <a:tint val="75000"/>
                  </a:schemeClr>
                </a:solidFill>
              </a:defRPr>
            </a:lvl5pPr>
            <a:lvl6pPr marL="1713917" indent="0" algn="ctr">
              <a:buNone/>
              <a:defRPr>
                <a:solidFill>
                  <a:schemeClr val="tx1">
                    <a:tint val="75000"/>
                  </a:schemeClr>
                </a:solidFill>
              </a:defRPr>
            </a:lvl6pPr>
            <a:lvl7pPr marL="2056700" indent="0" algn="ctr">
              <a:buNone/>
              <a:defRPr>
                <a:solidFill>
                  <a:schemeClr val="tx1">
                    <a:tint val="75000"/>
                  </a:schemeClr>
                </a:solidFill>
              </a:defRPr>
            </a:lvl7pPr>
            <a:lvl8pPr marL="2399483" indent="0" algn="ctr">
              <a:buNone/>
              <a:defRPr>
                <a:solidFill>
                  <a:schemeClr val="tx1">
                    <a:tint val="75000"/>
                  </a:schemeClr>
                </a:solidFill>
              </a:defRPr>
            </a:lvl8pPr>
            <a:lvl9pPr marL="2742269"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53" y="164177"/>
            <a:ext cx="1563312" cy="833766"/>
          </a:xfrm>
          <a:prstGeom prst="rect">
            <a:avLst/>
          </a:prstGeom>
        </p:spPr>
      </p:pic>
    </p:spTree>
    <p:extLst>
      <p:ext uri="{BB962C8B-B14F-4D97-AF65-F5344CB8AC3E}">
        <p14:creationId xmlns:p14="http://schemas.microsoft.com/office/powerpoint/2010/main" val="335026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456129" y="4468764"/>
            <a:ext cx="8574733" cy="1676400"/>
          </a:xfrm>
          <a:prstGeom prst="rect">
            <a:avLst/>
          </a:prstGeom>
        </p:spPr>
        <p:txBody>
          <a:bodyPr vert="horz" lIns="91409" tIns="45705" rIns="91409" bIns="45705" rtlCol="0" anchor="t" anchorCtr="0">
            <a:normAutofit/>
          </a:bodyPr>
          <a:lstStyle>
            <a:lvl1pPr>
              <a:defRPr sz="2700"/>
            </a:lvl1pPr>
          </a:lstStyle>
          <a:p>
            <a:r>
              <a:rPr lang="en-US" dirty="0"/>
              <a:t>Click to edit Master title style</a:t>
            </a:r>
          </a:p>
        </p:txBody>
      </p:sp>
      <p:sp>
        <p:nvSpPr>
          <p:cNvPr id="2" name="TextBox 1"/>
          <p:cNvSpPr txBox="1"/>
          <p:nvPr userDrawn="1"/>
        </p:nvSpPr>
        <p:spPr>
          <a:xfrm>
            <a:off x="456129" y="3087325"/>
            <a:ext cx="8517568" cy="854080"/>
          </a:xfrm>
          <a:prstGeom prst="rect">
            <a:avLst/>
          </a:prstGeom>
          <a:noFill/>
        </p:spPr>
        <p:txBody>
          <a:bodyPr wrap="square" rtlCol="0">
            <a:spAutoFit/>
          </a:bodyPr>
          <a:lstStyle/>
          <a:p>
            <a:pPr defTabSz="685566" fontAlgn="auto">
              <a:spcBef>
                <a:spcPts val="0"/>
              </a:spcBef>
              <a:spcAft>
                <a:spcPts val="0"/>
              </a:spcAft>
            </a:pPr>
            <a:r>
              <a:rPr lang="en-US" sz="4950" b="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456129" y="4077925"/>
            <a:ext cx="8517568"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588" y="177800"/>
            <a:ext cx="2143125" cy="1143000"/>
          </a:xfrm>
          <a:prstGeom prst="rect">
            <a:avLst/>
          </a:prstGeom>
        </p:spPr>
      </p:pic>
    </p:spTree>
    <p:extLst>
      <p:ext uri="{BB962C8B-B14F-4D97-AF65-F5344CB8AC3E}">
        <p14:creationId xmlns:p14="http://schemas.microsoft.com/office/powerpoint/2010/main" val="21157765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388226"/>
            <a:ext cx="8643938" cy="5290388"/>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68238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84634" y="1371602"/>
            <a:ext cx="4212686" cy="4953001"/>
          </a:xfrm>
          <a:prstGeom prst="rect">
            <a:avLst/>
          </a:prstGeom>
        </p:spPr>
        <p:txBody>
          <a:bodyPr>
            <a:normAutofit/>
          </a:bodyPr>
          <a:lstStyle>
            <a:lvl1pPr>
              <a:defRPr sz="2400"/>
            </a:lvl1pPr>
            <a:lvl2pPr>
              <a:defRPr sz="2100"/>
            </a:lvl2pPr>
            <a:lvl3pPr>
              <a:defRPr sz="18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4706807" y="1371602"/>
            <a:ext cx="4214341" cy="4953001"/>
          </a:xfrm>
          <a:prstGeom prst="rect">
            <a:avLst/>
          </a:prstGeom>
        </p:spPr>
        <p:txBody>
          <a:bodyPr>
            <a:normAutofit/>
          </a:bodyPr>
          <a:lstStyle>
            <a:lvl1pPr>
              <a:defRPr sz="2400"/>
            </a:lvl1pPr>
            <a:lvl2pPr>
              <a:defRPr sz="2100"/>
            </a:lvl2pPr>
            <a:lvl3pPr>
              <a:defRPr sz="18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66575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634" y="1330656"/>
            <a:ext cx="4212686" cy="639762"/>
          </a:xfrm>
          <a:prstGeom prst="rect">
            <a:avLst/>
          </a:prstGeom>
          <a:solidFill>
            <a:srgbClr val="86C400"/>
          </a:solidFill>
        </p:spPr>
        <p:txBody>
          <a:bodyPr anchor="b">
            <a:normAutofit/>
          </a:bodyPr>
          <a:lstStyle>
            <a:lvl1pPr marL="0" indent="0">
              <a:buNone/>
              <a:defRPr sz="2400" b="1">
                <a:solidFill>
                  <a:schemeClr val="bg1"/>
                </a:solidFill>
                <a:effectLst/>
              </a:defRPr>
            </a:lvl1pPr>
            <a:lvl2pPr marL="342783" indent="0">
              <a:buNone/>
              <a:defRPr sz="1500" b="1"/>
            </a:lvl2pPr>
            <a:lvl3pPr marL="685566" indent="0">
              <a:buNone/>
              <a:defRPr sz="1350" b="1"/>
            </a:lvl3pPr>
            <a:lvl4pPr marL="1028350" indent="0">
              <a:buNone/>
              <a:defRPr sz="1200" b="1"/>
            </a:lvl4pPr>
            <a:lvl5pPr marL="1371134" indent="0">
              <a:buNone/>
              <a:defRPr sz="1200" b="1"/>
            </a:lvl5pPr>
            <a:lvl6pPr marL="1713917" indent="0">
              <a:buNone/>
              <a:defRPr sz="1200" b="1"/>
            </a:lvl6pPr>
            <a:lvl7pPr marL="2056700" indent="0">
              <a:buNone/>
              <a:defRPr sz="1200" b="1"/>
            </a:lvl7pPr>
            <a:lvl8pPr marL="2399483" indent="0">
              <a:buNone/>
              <a:defRPr sz="1200" b="1"/>
            </a:lvl8pPr>
            <a:lvl9pPr marL="2742269"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84634" y="1981200"/>
            <a:ext cx="4212686" cy="4648200"/>
          </a:xfrm>
          <a:prstGeom prst="rect">
            <a:avLst/>
          </a:prstGeo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9356" y="1330656"/>
            <a:ext cx="4214341" cy="639762"/>
          </a:xfrm>
          <a:prstGeom prst="rect">
            <a:avLst/>
          </a:prstGeom>
          <a:solidFill>
            <a:srgbClr val="1F497D"/>
          </a:solidFill>
        </p:spPr>
        <p:txBody>
          <a:bodyPr anchor="b">
            <a:normAutofit/>
          </a:bodyPr>
          <a:lstStyle>
            <a:lvl1pPr marL="0" indent="0">
              <a:buNone/>
              <a:defRPr sz="2400" b="1">
                <a:solidFill>
                  <a:schemeClr val="bg1"/>
                </a:solidFill>
                <a:effectLst/>
              </a:defRPr>
            </a:lvl1pPr>
            <a:lvl2pPr marL="342783" indent="0">
              <a:buNone/>
              <a:defRPr sz="1500" b="1"/>
            </a:lvl2pPr>
            <a:lvl3pPr marL="685566" indent="0">
              <a:buNone/>
              <a:defRPr sz="1350" b="1"/>
            </a:lvl3pPr>
            <a:lvl4pPr marL="1028350" indent="0">
              <a:buNone/>
              <a:defRPr sz="1200" b="1"/>
            </a:lvl4pPr>
            <a:lvl5pPr marL="1371134" indent="0">
              <a:buNone/>
              <a:defRPr sz="1200" b="1"/>
            </a:lvl5pPr>
            <a:lvl6pPr marL="1713917" indent="0">
              <a:buNone/>
              <a:defRPr sz="1200" b="1"/>
            </a:lvl6pPr>
            <a:lvl7pPr marL="2056700" indent="0">
              <a:buNone/>
              <a:defRPr sz="1200" b="1"/>
            </a:lvl7pPr>
            <a:lvl8pPr marL="2399483" indent="0">
              <a:buNone/>
              <a:defRPr sz="1200" b="1"/>
            </a:lvl8pPr>
            <a:lvl9pPr marL="2742269"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59356" y="1981200"/>
            <a:ext cx="4214341" cy="4648200"/>
          </a:xfrm>
          <a:prstGeom prst="rect">
            <a:avLst/>
          </a:prstGeo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44736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926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3195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9144000" cy="685800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53" tIns="34277" rIns="68553" bIns="34277" numCol="1" rtlCol="0" anchor="ctr" anchorCtr="0" compatLnSpc="1">
            <a:prstTxWarp prst="textNoShape">
              <a:avLst/>
            </a:prstTxWarp>
          </a:bodyPr>
          <a:lstStyle/>
          <a:p>
            <a:pPr algn="ctr" defTabSz="685341"/>
            <a:endParaRPr lang="en-US" sz="1650" b="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397565" y="5960744"/>
            <a:ext cx="8309114" cy="577338"/>
          </a:xfrm>
          <a:prstGeom prst="rect">
            <a:avLst/>
          </a:prstGeom>
          <a:noFill/>
          <a:ln w="9525">
            <a:noFill/>
            <a:miter lim="800000"/>
            <a:headEnd/>
            <a:tailEnd/>
          </a:ln>
        </p:spPr>
        <p:txBody>
          <a:bodyPr wrap="square">
            <a:spAutoFit/>
          </a:bodyPr>
          <a:lstStyle/>
          <a:p>
            <a:pPr marL="0" lvl="1" defTabSz="685566" fontAlgn="auto">
              <a:spcBef>
                <a:spcPts val="0"/>
              </a:spcBef>
              <a:spcAft>
                <a:spcPts val="0"/>
              </a:spcAft>
              <a:defRPr/>
            </a:pPr>
            <a:r>
              <a:rPr lang="en-US" sz="788" b="0"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397565" y="2940117"/>
            <a:ext cx="4104861" cy="2229412"/>
          </a:xfrm>
          <a:prstGeom prst="rect">
            <a:avLst/>
          </a:prstGeom>
        </p:spPr>
      </p:pic>
    </p:spTree>
    <p:extLst>
      <p:ext uri="{BB962C8B-B14F-4D97-AF65-F5344CB8AC3E}">
        <p14:creationId xmlns:p14="http://schemas.microsoft.com/office/powerpoint/2010/main" val="392274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ckgrd_4.jpg"/>
          <p:cNvPicPr>
            <a:picLocks noChangeAspect="1"/>
          </p:cNvPicPr>
          <p:nvPr/>
        </p:nvPicPr>
        <p:blipFill>
          <a:blip r:embed="rId2" cstate="print"/>
          <a:srcRect/>
          <a:stretch>
            <a:fillRect/>
          </a:stretch>
        </p:blipFill>
        <p:spPr bwMode="auto">
          <a:xfrm>
            <a:off x="-139700" y="0"/>
            <a:ext cx="9283700" cy="6858000"/>
          </a:xfrm>
          <a:prstGeom prst="rect">
            <a:avLst/>
          </a:prstGeom>
          <a:noFill/>
          <a:ln w="9525">
            <a:noFill/>
            <a:miter lim="800000"/>
            <a:headEnd/>
            <a:tailEnd/>
          </a:ln>
        </p:spPr>
      </p:pic>
      <p:sp>
        <p:nvSpPr>
          <p:cNvPr id="726019" name="Rectangle 3"/>
          <p:cNvSpPr>
            <a:spLocks noGrp="1" noChangeArrowheads="1"/>
          </p:cNvSpPr>
          <p:nvPr>
            <p:ph type="ctrTitle" sz="quarter"/>
          </p:nvPr>
        </p:nvSpPr>
        <p:spPr>
          <a:xfrm>
            <a:off x="0" y="804863"/>
            <a:ext cx="7527925" cy="2073275"/>
          </a:xfrm>
          <a:ln algn="ctr"/>
        </p:spPr>
        <p:txBody>
          <a:bodyPr tIns="0" rIns="0" bIns="0">
            <a:spAutoFit/>
          </a:bodyPr>
          <a:lstStyle>
            <a:lvl1pPr algn="r">
              <a:spcBef>
                <a:spcPct val="60000"/>
              </a:spcBef>
              <a:buClr>
                <a:schemeClr val="hlink"/>
              </a:buClr>
              <a:buSzPct val="90000"/>
              <a:buFontTx/>
              <a:buNone/>
              <a:defRPr sz="8000">
                <a:latin typeface="Segoe Light" pitchFamily="34" charset="0"/>
              </a:defRPr>
            </a:lvl1pPr>
          </a:lstStyle>
          <a:p>
            <a:r>
              <a:rPr lang="en-US"/>
              <a:t>Click to edit Master title style</a:t>
            </a:r>
          </a:p>
        </p:txBody>
      </p:sp>
      <p:sp>
        <p:nvSpPr>
          <p:cNvPr id="726020" name="Rectangle 4"/>
          <p:cNvSpPr>
            <a:spLocks noGrp="1" noChangeArrowheads="1"/>
          </p:cNvSpPr>
          <p:nvPr>
            <p:ph type="subTitle" sz="quarter" idx="1"/>
          </p:nvPr>
        </p:nvSpPr>
        <p:spPr>
          <a:xfrm>
            <a:off x="3448050" y="2720975"/>
            <a:ext cx="4152900" cy="1030288"/>
          </a:xfrm>
        </p:spPr>
        <p:txBody>
          <a:bodyPr lIns="91440" tIns="45720" rIns="91440" bIns="45720"/>
          <a:lstStyle>
            <a:lvl1pPr marL="0" indent="0" algn="r">
              <a:lnSpc>
                <a:spcPct val="95000"/>
              </a:lnSpc>
              <a:spcBef>
                <a:spcPct val="60000"/>
              </a:spcBef>
              <a:buFontTx/>
              <a:buNone/>
              <a:defRPr sz="2600">
                <a:latin typeface="Segoe Semibold" pitchFamily="34" charset="0"/>
              </a:defRPr>
            </a:lvl1pPr>
          </a:lstStyle>
          <a:p>
            <a:r>
              <a:rPr lang="en-US"/>
              <a:t>Click to edit Master subtitle style</a:t>
            </a:r>
          </a:p>
        </p:txBody>
      </p:sp>
    </p:spTree>
    <p:extLst>
      <p:ext uri="{BB962C8B-B14F-4D97-AF65-F5344CB8AC3E}">
        <p14:creationId xmlns:p14="http://schemas.microsoft.com/office/powerpoint/2010/main" val="162010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27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855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99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06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17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66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654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07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54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urse Title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9302" y="2312127"/>
            <a:ext cx="8344366" cy="1933979"/>
          </a:xfrm>
          <a:prstGeom prst="rect">
            <a:avLst/>
          </a:prstGeom>
        </p:spPr>
        <p:txBody>
          <a:bodyPr anchor="ctr">
            <a:noAutofit/>
          </a:bodyPr>
          <a:lstStyle>
            <a:lvl1pPr algn="l">
              <a:lnSpc>
                <a:spcPct val="90000"/>
              </a:lnSpc>
              <a:defRPr sz="3601" spc="-113" baseline="0">
                <a:solidFill>
                  <a:schemeClr val="bg1">
                    <a:alpha val="99000"/>
                  </a:schemeClr>
                </a:solidFill>
                <a:latin typeface="Segoe UI Light" pitchFamily="34" charset="0"/>
              </a:defRPr>
            </a:lvl1pPr>
          </a:lstStyle>
          <a:p>
            <a:r>
              <a:rPr lang="en-US" dirty="0"/>
              <a:t>Course Title</a:t>
            </a:r>
          </a:p>
        </p:txBody>
      </p:sp>
      <p:sp>
        <p:nvSpPr>
          <p:cNvPr id="6" name="Subtitle 2"/>
          <p:cNvSpPr>
            <a:spLocks noGrp="1"/>
          </p:cNvSpPr>
          <p:nvPr>
            <p:ph type="subTitle" idx="1" hasCustomPrompt="1"/>
          </p:nvPr>
        </p:nvSpPr>
        <p:spPr>
          <a:xfrm>
            <a:off x="399303" y="4735774"/>
            <a:ext cx="4611946" cy="1878780"/>
          </a:xfrm>
          <a:prstGeom prst="rect">
            <a:avLst/>
          </a:prstGeom>
        </p:spPr>
        <p:txBody>
          <a:bodyPr>
            <a:noAutofit/>
          </a:bodyPr>
          <a:lstStyle>
            <a:lvl1pPr marL="0" indent="0" algn="l">
              <a:lnSpc>
                <a:spcPct val="90000"/>
              </a:lnSpc>
              <a:spcBef>
                <a:spcPts val="0"/>
              </a:spcBef>
              <a:buNone/>
              <a:defRPr sz="1800" b="1" cap="none" baseline="0">
                <a:solidFill>
                  <a:schemeClr val="bg1">
                    <a:lumMod val="95000"/>
                    <a:alpha val="99000"/>
                  </a:schemeClr>
                </a:solidFill>
                <a:latin typeface="Segoe UI Light"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dirty="0"/>
              <a:t>Subtitle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0607"/>
          <a:stretch/>
        </p:blipFill>
        <p:spPr>
          <a:xfrm>
            <a:off x="7522665" y="189731"/>
            <a:ext cx="1521557" cy="907550"/>
          </a:xfrm>
          <a:prstGeom prst="rect">
            <a:avLst/>
          </a:prstGeom>
        </p:spPr>
      </p:pic>
    </p:spTree>
    <p:extLst>
      <p:ext uri="{BB962C8B-B14F-4D97-AF65-F5344CB8AC3E}">
        <p14:creationId xmlns:p14="http://schemas.microsoft.com/office/powerpoint/2010/main" val="182998256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odule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9539" y="3775167"/>
            <a:ext cx="8518422" cy="1933979"/>
          </a:xfrm>
          <a:prstGeom prst="rect">
            <a:avLst/>
          </a:prstGeom>
        </p:spPr>
        <p:txBody>
          <a:bodyPr anchor="t" anchorCtr="0">
            <a:noAutofit/>
          </a:bodyPr>
          <a:lstStyle>
            <a:lvl1pPr algn="l">
              <a:lnSpc>
                <a:spcPct val="90000"/>
              </a:lnSpc>
              <a:defRPr sz="3601" spc="-113" baseline="0">
                <a:solidFill>
                  <a:schemeClr val="bg1">
                    <a:alpha val="99000"/>
                  </a:schemeClr>
                </a:solidFill>
                <a:latin typeface="Segoe UI Light" pitchFamily="34" charset="0"/>
              </a:defRPr>
            </a:lvl1pPr>
          </a:lstStyle>
          <a:p>
            <a:r>
              <a:rPr lang="en-US" dirty="0"/>
              <a:t>Module or Section transition style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0607"/>
          <a:stretch/>
        </p:blipFill>
        <p:spPr>
          <a:xfrm>
            <a:off x="7522665" y="189731"/>
            <a:ext cx="1521557" cy="907550"/>
          </a:xfrm>
          <a:prstGeom prst="rect">
            <a:avLst/>
          </a:prstGeom>
        </p:spPr>
      </p:pic>
      <p:sp>
        <p:nvSpPr>
          <p:cNvPr id="9" name="Subtitle 2"/>
          <p:cNvSpPr>
            <a:spLocks noGrp="1"/>
          </p:cNvSpPr>
          <p:nvPr>
            <p:ph type="subTitle" idx="1" hasCustomPrompt="1"/>
          </p:nvPr>
        </p:nvSpPr>
        <p:spPr>
          <a:xfrm>
            <a:off x="409539" y="2942705"/>
            <a:ext cx="8518422" cy="748146"/>
          </a:xfrm>
          <a:prstGeom prst="rect">
            <a:avLst/>
          </a:prstGeom>
        </p:spPr>
        <p:txBody>
          <a:bodyPr>
            <a:noAutofit/>
          </a:bodyPr>
          <a:lstStyle>
            <a:lvl1pPr marL="0" indent="0" algn="l">
              <a:lnSpc>
                <a:spcPct val="90000"/>
              </a:lnSpc>
              <a:spcBef>
                <a:spcPts val="0"/>
              </a:spcBef>
              <a:buNone/>
              <a:defRPr sz="1800" b="0" cap="none" baseline="0">
                <a:solidFill>
                  <a:schemeClr val="bg1">
                    <a:lumMod val="95000"/>
                    <a:alpha val="99000"/>
                  </a:schemeClr>
                </a:solidFill>
                <a:latin typeface="Segoe UI Light"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dirty="0"/>
              <a:t>Course Title Style</a:t>
            </a:r>
          </a:p>
        </p:txBody>
      </p:sp>
    </p:spTree>
    <p:extLst>
      <p:ext uri="{BB962C8B-B14F-4D97-AF65-F5344CB8AC3E}">
        <p14:creationId xmlns:p14="http://schemas.microsoft.com/office/powerpoint/2010/main" val="37743582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1"/>
        </a:solidFill>
        <a:effectLst/>
      </p:bgPr>
    </p:bg>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801181" y="424447"/>
            <a:ext cx="7541205" cy="1168379"/>
          </a:xfrm>
          <a:prstGeom prst="rect">
            <a:avLst/>
          </a:prstGeom>
        </p:spPr>
        <p:txBody>
          <a:bodyPr anchor="b"/>
          <a:lstStyle>
            <a:lvl1pPr marL="0" indent="0" algn="l" defTabSz="685955" rtl="0" eaLnBrk="1" latinLnBrk="0" hangingPunct="1">
              <a:lnSpc>
                <a:spcPct val="90000"/>
              </a:lnSpc>
              <a:spcBef>
                <a:spcPct val="20000"/>
              </a:spcBef>
              <a:buClr>
                <a:srgbClr val="00DCFF"/>
              </a:buClr>
              <a:buSzPct val="90000"/>
              <a:buFont typeface="Arial" pitchFamily="34" charset="0"/>
              <a:buNone/>
              <a:defRPr lang="en-US" sz="3151" kern="1200" spc="-113" dirty="0">
                <a:solidFill>
                  <a:schemeClr val="bg1"/>
                </a:solidFill>
                <a:latin typeface="Segoe UI Light" pitchFamily="34" charset="0"/>
                <a:ea typeface="+mn-ea"/>
                <a:cs typeface="Segoe UI Light" pitchFamily="34" charset="0"/>
              </a:defRPr>
            </a:lvl1pPr>
          </a:lstStyle>
          <a:p>
            <a:r>
              <a:rPr lang="en-US" dirty="0"/>
              <a:t>Statement</a:t>
            </a:r>
          </a:p>
        </p:txBody>
      </p:sp>
      <p:sp>
        <p:nvSpPr>
          <p:cNvPr id="7" name="Text Placeholder 2"/>
          <p:cNvSpPr>
            <a:spLocks noGrp="1"/>
          </p:cNvSpPr>
          <p:nvPr>
            <p:ph type="body" sz="quarter" idx="10" hasCustomPrompt="1"/>
          </p:nvPr>
        </p:nvSpPr>
        <p:spPr>
          <a:xfrm>
            <a:off x="1318365" y="1907084"/>
            <a:ext cx="6148798" cy="4379416"/>
          </a:xfrm>
          <a:prstGeom prst="rect">
            <a:avLst/>
          </a:prstGeom>
        </p:spPr>
        <p:txBody>
          <a:bodyPr/>
          <a:lstStyle>
            <a:lvl1pPr marL="0" indent="0">
              <a:spcBef>
                <a:spcPts val="1200"/>
              </a:spcBef>
              <a:buNone/>
              <a:defRPr sz="1800" baseline="0">
                <a:solidFill>
                  <a:schemeClr val="bg1"/>
                </a:solidFill>
              </a:defRPr>
            </a:lvl1pPr>
            <a:lvl2pPr>
              <a:defRPr sz="1800">
                <a:solidFill>
                  <a:srgbClr val="83B800">
                    <a:alpha val="99000"/>
                  </a:srgbClr>
                </a:solidFill>
              </a:defRPr>
            </a:lvl2pPr>
            <a:lvl3pPr>
              <a:defRPr sz="1800">
                <a:solidFill>
                  <a:srgbClr val="83B800">
                    <a:alpha val="99000"/>
                  </a:srgbClr>
                </a:solidFill>
              </a:defRPr>
            </a:lvl3pPr>
            <a:lvl4pPr>
              <a:defRPr sz="1800">
                <a:solidFill>
                  <a:srgbClr val="83B800">
                    <a:alpha val="99000"/>
                  </a:srgbClr>
                </a:solidFill>
              </a:defRPr>
            </a:lvl4pPr>
            <a:lvl5pPr>
              <a:defRPr sz="1800">
                <a:solidFill>
                  <a:srgbClr val="83B800">
                    <a:alpha val="99000"/>
                  </a:srgbClr>
                </a:solidFill>
              </a:defRPr>
            </a:lvl5pPr>
          </a:lstStyle>
          <a:p>
            <a:pPr lvl="0"/>
            <a:r>
              <a:rPr lang="en-US" dirty="0"/>
              <a:t>Point 1</a:t>
            </a:r>
          </a:p>
          <a:p>
            <a:pPr lvl="0"/>
            <a:r>
              <a:rPr lang="en-US" dirty="0"/>
              <a:t>Point 2</a:t>
            </a:r>
          </a:p>
          <a:p>
            <a:pPr lvl="0"/>
            <a:r>
              <a:rPr lang="en-US" dirty="0"/>
              <a:t>Point 3</a:t>
            </a:r>
          </a:p>
          <a:p>
            <a:pPr lvl="0"/>
            <a:r>
              <a:rPr lang="en-US" dirty="0"/>
              <a:t>Point 4</a:t>
            </a:r>
          </a:p>
          <a:p>
            <a:pPr lvl="0"/>
            <a:r>
              <a:rPr lang="en-US" dirty="0"/>
              <a:t>Point 5</a:t>
            </a:r>
          </a:p>
          <a:p>
            <a:pPr lvl="0"/>
            <a:r>
              <a:rPr lang="en-US" dirty="0"/>
              <a:t>Point 6</a:t>
            </a:r>
          </a:p>
          <a:p>
            <a:pPr lvl="0"/>
            <a:r>
              <a:rPr lang="en-US" dirty="0"/>
              <a:t>Point 7</a:t>
            </a:r>
          </a:p>
          <a:p>
            <a:pPr lvl="0"/>
            <a:r>
              <a:rPr lang="en-US" dirty="0"/>
              <a:t>Point 8</a:t>
            </a:r>
          </a:p>
        </p:txBody>
      </p:sp>
    </p:spTree>
    <p:extLst>
      <p:ext uri="{BB962C8B-B14F-4D97-AF65-F5344CB8AC3E}">
        <p14:creationId xmlns:p14="http://schemas.microsoft.com/office/powerpoint/2010/main" val="7899187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885536" y="1645920"/>
            <a:ext cx="8083378" cy="4640580"/>
          </a:xfrm>
          <a:prstGeom prst="rect">
            <a:avLst/>
          </a:prstGeom>
        </p:spPr>
        <p:txBody>
          <a:bodyPr/>
          <a:lstStyle>
            <a:lvl1pPr>
              <a:defRPr>
                <a:latin typeface="Consolas" panose="020B0609020204030204" pitchFamily="49" charset="0"/>
                <a:cs typeface="Consolas" panose="020B0609020204030204" pitchFamily="49" charset="0"/>
              </a:defRPr>
            </a:lvl1pPr>
          </a:lstStyle>
          <a:p>
            <a:pPr lvl="0"/>
            <a:r>
              <a:rPr lang="en-US">
                <a:latin typeface="Consolas" panose="020B0609020204030204" pitchFamily="49" charset="0"/>
                <a:cs typeface="Consolas" panose="020B0609020204030204" pitchFamily="49" charset="0"/>
              </a:rPr>
              <a:t>Click to edit Master text styles</a:t>
            </a:r>
          </a:p>
          <a:p>
            <a:pPr lvl="1"/>
            <a:r>
              <a:rPr lang="en-US">
                <a:latin typeface="Consolas" panose="020B0609020204030204" pitchFamily="49" charset="0"/>
                <a:cs typeface="Consolas" panose="020B0609020204030204" pitchFamily="49" charset="0"/>
              </a:rPr>
              <a:t>Second level</a:t>
            </a:r>
          </a:p>
        </p:txBody>
      </p:sp>
      <p:sp>
        <p:nvSpPr>
          <p:cNvPr id="6" name="Title 1"/>
          <p:cNvSpPr>
            <a:spLocks noGrp="1"/>
          </p:cNvSpPr>
          <p:nvPr>
            <p:ph type="title" hasCustomPrompt="1"/>
          </p:nvPr>
        </p:nvSpPr>
        <p:spPr>
          <a:xfrm>
            <a:off x="174612" y="157943"/>
            <a:ext cx="8794302" cy="1205345"/>
          </a:xfrm>
          <a:prstGeom prst="rect">
            <a:avLst/>
          </a:prstGeom>
        </p:spPr>
        <p:txBody>
          <a:bodyPr/>
          <a:lstStyle>
            <a:lvl1pPr>
              <a:defRPr sz="3001">
                <a:solidFill>
                  <a:schemeClr val="tx1">
                    <a:lumMod val="75000"/>
                    <a:lumOff val="25000"/>
                    <a:alpha val="98824"/>
                  </a:schemeClr>
                </a:solidFill>
                <a:latin typeface="Segoe UI Light" pitchFamily="34" charset="0"/>
              </a:defRPr>
            </a:lvl1pPr>
          </a:lstStyle>
          <a:p>
            <a:r>
              <a:rPr lang="en-US" dirty="0"/>
              <a:t>Click to edit Code Sample style</a:t>
            </a:r>
          </a:p>
        </p:txBody>
      </p:sp>
    </p:spTree>
    <p:extLst>
      <p:ext uri="{BB962C8B-B14F-4D97-AF65-F5344CB8AC3E}">
        <p14:creationId xmlns:p14="http://schemas.microsoft.com/office/powerpoint/2010/main" val="11145235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4612" y="157943"/>
            <a:ext cx="8794302" cy="1205345"/>
          </a:xfrm>
          <a:prstGeom prst="rect">
            <a:avLst/>
          </a:prstGeom>
        </p:spPr>
        <p:txBody>
          <a:bodyPr/>
          <a:lstStyle>
            <a:lvl1pPr>
              <a:defRPr sz="3001">
                <a:solidFill>
                  <a:schemeClr val="tx1">
                    <a:lumMod val="75000"/>
                    <a:lumOff val="25000"/>
                    <a:alpha val="98824"/>
                  </a:schemeClr>
                </a:solidFill>
                <a:latin typeface="Segoe UI Light" pitchFamily="34"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327508" y="1487489"/>
            <a:ext cx="8652143" cy="5159375"/>
          </a:xfrm>
          <a:prstGeom prst="rect">
            <a:avLst/>
          </a:prstGeom>
        </p:spPr>
        <p:txBody>
          <a:bodyPr/>
          <a:lstStyle>
            <a:lvl1pPr marL="257244" indent="-257244">
              <a:lnSpc>
                <a:spcPct val="100000"/>
              </a:lnSpc>
              <a:spcBef>
                <a:spcPts val="1350"/>
              </a:spcBef>
              <a:buClr>
                <a:schemeClr val="accent1"/>
              </a:buClr>
              <a:buSzPct val="100000"/>
              <a:buFont typeface="Arial" pitchFamily="34" charset="0"/>
              <a:buChar char="•"/>
              <a:defRPr sz="2401">
                <a:solidFill>
                  <a:schemeClr val="accent1">
                    <a:alpha val="99000"/>
                  </a:schemeClr>
                </a:solidFill>
                <a:latin typeface="Segoe UI Light" panose="020B0502040204020203" pitchFamily="34" charset="0"/>
                <a:cs typeface="Segoe UI Light" panose="020B0502040204020203" pitchFamily="34" charset="0"/>
              </a:defRPr>
            </a:lvl1pPr>
            <a:lvl2pPr marL="606190" indent="-258435">
              <a:lnSpc>
                <a:spcPct val="100000"/>
              </a:lnSpc>
              <a:spcBef>
                <a:spcPts val="300"/>
              </a:spcBef>
              <a:spcAft>
                <a:spcPts val="300"/>
              </a:spcAft>
              <a:buClr>
                <a:schemeClr val="tx1">
                  <a:lumMod val="75000"/>
                  <a:lumOff val="25000"/>
                </a:schemeClr>
              </a:buClr>
              <a:buSzPct val="85000"/>
              <a:buFont typeface="Segoe UI" pitchFamily="34" charset="0"/>
              <a:buChar char="–"/>
              <a:defRPr sz="2101">
                <a:latin typeface="Segoe UI Light" panose="020B0502040204020203" pitchFamily="34" charset="0"/>
                <a:cs typeface="Segoe UI Light" panose="020B0502040204020203" pitchFamily="34" charset="0"/>
              </a:defRPr>
            </a:lvl2pPr>
            <a:lvl3pPr marL="899162" indent="-257244">
              <a:lnSpc>
                <a:spcPct val="100000"/>
              </a:lnSpc>
              <a:spcBef>
                <a:spcPts val="150"/>
              </a:spcBef>
              <a:spcAft>
                <a:spcPts val="150"/>
              </a:spcAft>
              <a:buClr>
                <a:schemeClr val="tx1">
                  <a:lumMod val="75000"/>
                  <a:lumOff val="25000"/>
                </a:schemeClr>
              </a:buClr>
              <a:buSzPct val="85000"/>
              <a:buFont typeface="Courier New" pitchFamily="49" charset="0"/>
              <a:buChar char="o"/>
              <a:defRPr sz="1350">
                <a:latin typeface="Segoe UI Light" panose="020B0502040204020203" pitchFamily="34" charset="0"/>
                <a:cs typeface="Segoe UI Light" panose="020B0502040204020203" pitchFamily="34" charset="0"/>
              </a:defRPr>
            </a:lvl3pPr>
            <a:lvl4pPr>
              <a:defRPr sz="1500"/>
            </a:lvl4pPr>
            <a:lvl5pPr>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51325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258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mo Slide">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1808" y="4771506"/>
            <a:ext cx="7865720" cy="1604356"/>
          </a:xfrm>
          <a:prstGeom prst="rect">
            <a:avLst/>
          </a:prstGeom>
        </p:spPr>
        <p:txBody>
          <a:bodyPr anchor="ctr">
            <a:noAutofit/>
          </a:bodyPr>
          <a:lstStyle>
            <a:lvl1pPr marL="0" marR="0" indent="0" algn="l" defTabSz="685955" rtl="0" eaLnBrk="1" fontAlgn="auto" latinLnBrk="0" hangingPunct="1">
              <a:lnSpc>
                <a:spcPct val="90000"/>
              </a:lnSpc>
              <a:spcBef>
                <a:spcPts val="0"/>
              </a:spcBef>
              <a:spcAft>
                <a:spcPts val="0"/>
              </a:spcAft>
              <a:buClr>
                <a:srgbClr val="00DCFF"/>
              </a:buClr>
              <a:buSzPct val="90000"/>
              <a:buFont typeface="Arial" pitchFamily="34" charset="0"/>
              <a:buNone/>
              <a:tabLst/>
              <a:defRPr sz="2101" b="1" cap="all" baseline="0">
                <a:solidFill>
                  <a:schemeClr val="bg1">
                    <a:alpha val="99000"/>
                  </a:schemeClr>
                </a:solidFill>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b="0" dirty="0"/>
              <a:t>{Sample Code Location e.g., Codeshow.codeplex.com} </a:t>
            </a:r>
          </a:p>
          <a:p>
            <a:r>
              <a:rPr lang="en-US" dirty="0"/>
              <a:t>(</a:t>
            </a:r>
            <a:r>
              <a:rPr lang="en-US" dirty="0" err="1"/>
              <a:t>dEMO</a:t>
            </a:r>
            <a:r>
              <a:rPr lang="en-US" dirty="0"/>
              <a:t> NAME)</a:t>
            </a:r>
          </a:p>
        </p:txBody>
      </p:sp>
      <p:sp>
        <p:nvSpPr>
          <p:cNvPr id="10" name="Text Placeholder 9"/>
          <p:cNvSpPr>
            <a:spLocks noGrp="1"/>
          </p:cNvSpPr>
          <p:nvPr>
            <p:ph type="body" sz="quarter" idx="10" hasCustomPrompt="1"/>
          </p:nvPr>
        </p:nvSpPr>
        <p:spPr>
          <a:xfrm>
            <a:off x="311808" y="3117272"/>
            <a:ext cx="8042601" cy="1383983"/>
          </a:xfrm>
          <a:prstGeom prst="rect">
            <a:avLst/>
          </a:prstGeom>
        </p:spPr>
        <p:txBody>
          <a:bodyPr anchor="ctr"/>
          <a:lstStyle>
            <a:lvl1pPr algn="l">
              <a:defRPr sz="5401" baseline="0">
                <a:solidFill>
                  <a:schemeClr val="bg1">
                    <a:alpha val="99000"/>
                  </a:schemeClr>
                </a:solidFill>
                <a:latin typeface="Segoe UI Light" panose="020B0502040204020203" pitchFamily="34" charset="0"/>
                <a:cs typeface="Segoe UI Light" panose="020B0502040204020203" pitchFamily="34" charset="0"/>
              </a:defRPr>
            </a:lvl1pPr>
            <a:lvl2pPr>
              <a:defRPr sz="4501">
                <a:solidFill>
                  <a:schemeClr val="bg1">
                    <a:alpha val="99000"/>
                  </a:schemeClr>
                </a:solidFill>
                <a:latin typeface="+mj-lt"/>
              </a:defRPr>
            </a:lvl2pPr>
            <a:lvl3pPr>
              <a:defRPr sz="4501">
                <a:solidFill>
                  <a:schemeClr val="bg1">
                    <a:alpha val="99000"/>
                  </a:schemeClr>
                </a:solidFill>
                <a:latin typeface="+mj-lt"/>
              </a:defRPr>
            </a:lvl3pPr>
            <a:lvl4pPr>
              <a:defRPr sz="4501">
                <a:solidFill>
                  <a:schemeClr val="bg1">
                    <a:alpha val="99000"/>
                  </a:schemeClr>
                </a:solidFill>
                <a:latin typeface="+mj-lt"/>
              </a:defRPr>
            </a:lvl4pPr>
            <a:lvl5pPr>
              <a:defRPr sz="4501">
                <a:solidFill>
                  <a:schemeClr val="bg1">
                    <a:alpha val="99000"/>
                  </a:schemeClr>
                </a:solidFill>
                <a:latin typeface="+mj-lt"/>
              </a:defRPr>
            </a:lvl5pPr>
          </a:lstStyle>
          <a:p>
            <a:pPr lvl="0"/>
            <a:r>
              <a:rPr lang="en-US" dirty="0"/>
              <a:t>demo</a:t>
            </a:r>
          </a:p>
        </p:txBody>
      </p:sp>
    </p:spTree>
    <p:extLst>
      <p:ext uri="{BB962C8B-B14F-4D97-AF65-F5344CB8AC3E}">
        <p14:creationId xmlns:p14="http://schemas.microsoft.com/office/powerpoint/2010/main" val="1594247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Microsoft Slid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719"/>
          <a:stretch/>
        </p:blipFill>
        <p:spPr>
          <a:xfrm>
            <a:off x="384671" y="2922746"/>
            <a:ext cx="4326916" cy="2350013"/>
          </a:xfrm>
          <a:prstGeom prst="rect">
            <a:avLst/>
          </a:prstGeom>
        </p:spPr>
      </p:pic>
      <p:sp>
        <p:nvSpPr>
          <p:cNvPr id="9" name="Rectangle 2"/>
          <p:cNvSpPr>
            <a:spLocks noChangeArrowheads="1"/>
          </p:cNvSpPr>
          <p:nvPr/>
        </p:nvSpPr>
        <p:spPr bwMode="auto">
          <a:xfrm>
            <a:off x="397669" y="5960744"/>
            <a:ext cx="8311278" cy="577338"/>
          </a:xfrm>
          <a:prstGeom prst="rect">
            <a:avLst/>
          </a:prstGeom>
          <a:noFill/>
          <a:ln w="9525">
            <a:noFill/>
            <a:miter lim="800000"/>
            <a:headEnd/>
            <a:tailEnd/>
          </a:ln>
        </p:spPr>
        <p:txBody>
          <a:bodyPr wrap="square">
            <a:spAutoFit/>
          </a:bodyPr>
          <a:lstStyle/>
          <a:p>
            <a:pPr marL="0" lvl="1" defTabSz="685749">
              <a:defRPr/>
            </a:pPr>
            <a:r>
              <a:rPr lang="en-US" sz="788"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2432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773988" cy="7413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788" y="992188"/>
            <a:ext cx="7751762" cy="4386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25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53" y="5132438"/>
            <a:ext cx="6434915" cy="1460779"/>
          </a:xfrm>
          <a:prstGeom prst="rect">
            <a:avLst/>
          </a:prstGeom>
        </p:spPr>
        <p:txBody>
          <a:bodyPr lIns="137160" tIns="137160" rIns="137160" bIns="137160" anchor="b" anchorCtr="0">
            <a:normAutofit/>
          </a:bodyPr>
          <a:lstStyle>
            <a:lvl1pPr marL="0" indent="0" algn="l" defTabSz="685539" rtl="0" eaLnBrk="1" latinLnBrk="0" hangingPunct="1">
              <a:lnSpc>
                <a:spcPct val="100000"/>
              </a:lnSpc>
              <a:spcBef>
                <a:spcPts val="0"/>
              </a:spcBef>
              <a:buSzPct val="90000"/>
              <a:buFont typeface="Arial" pitchFamily="34" charset="0"/>
              <a:buNone/>
              <a:defRPr lang="en-US" sz="18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2783" indent="0" algn="ctr">
              <a:buNone/>
              <a:defRPr>
                <a:solidFill>
                  <a:schemeClr val="tx1">
                    <a:tint val="75000"/>
                  </a:schemeClr>
                </a:solidFill>
              </a:defRPr>
            </a:lvl2pPr>
            <a:lvl3pPr marL="685566" indent="0" algn="ctr">
              <a:buNone/>
              <a:defRPr>
                <a:solidFill>
                  <a:schemeClr val="tx1">
                    <a:tint val="75000"/>
                  </a:schemeClr>
                </a:solidFill>
              </a:defRPr>
            </a:lvl3pPr>
            <a:lvl4pPr marL="1028350" indent="0" algn="ctr">
              <a:buNone/>
              <a:defRPr>
                <a:solidFill>
                  <a:schemeClr val="tx1">
                    <a:tint val="75000"/>
                  </a:schemeClr>
                </a:solidFill>
              </a:defRPr>
            </a:lvl4pPr>
            <a:lvl5pPr marL="1371134" indent="0" algn="ctr">
              <a:buNone/>
              <a:defRPr>
                <a:solidFill>
                  <a:schemeClr val="tx1">
                    <a:tint val="75000"/>
                  </a:schemeClr>
                </a:solidFill>
              </a:defRPr>
            </a:lvl5pPr>
            <a:lvl6pPr marL="1713917" indent="0" algn="ctr">
              <a:buNone/>
              <a:defRPr>
                <a:solidFill>
                  <a:schemeClr val="tx1">
                    <a:tint val="75000"/>
                  </a:schemeClr>
                </a:solidFill>
              </a:defRPr>
            </a:lvl6pPr>
            <a:lvl7pPr marL="2056700" indent="0" algn="ctr">
              <a:buNone/>
              <a:defRPr>
                <a:solidFill>
                  <a:schemeClr val="tx1">
                    <a:tint val="75000"/>
                  </a:schemeClr>
                </a:solidFill>
              </a:defRPr>
            </a:lvl7pPr>
            <a:lvl8pPr marL="2399483" indent="0" algn="ctr">
              <a:buNone/>
              <a:defRPr>
                <a:solidFill>
                  <a:schemeClr val="tx1">
                    <a:tint val="75000"/>
                  </a:schemeClr>
                </a:solidFill>
              </a:defRPr>
            </a:lvl8pPr>
            <a:lvl9pPr marL="2742269"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ctrTitle" hasCustomPrompt="1"/>
          </p:nvPr>
        </p:nvSpPr>
        <p:spPr>
          <a:xfrm>
            <a:off x="144953" y="2415642"/>
            <a:ext cx="6434915" cy="2603307"/>
          </a:xfrm>
          <a:prstGeom prst="rect">
            <a:avLst/>
          </a:prstGeom>
          <a:solidFill>
            <a:srgbClr val="7FBA00"/>
          </a:solidFill>
          <a:effectLst/>
        </p:spPr>
        <p:txBody>
          <a:bodyPr vert="horz" lIns="137160" tIns="137160" rIns="91409" bIns="137160" rtlCol="0" anchor="b" anchorCtr="0">
            <a:noAutofit/>
          </a:bodyPr>
          <a:lstStyle>
            <a:lvl1pPr>
              <a:defRPr lang="en-US" sz="3600" kern="0" dirty="0">
                <a:ln w="3175">
                  <a:noFill/>
                </a:ln>
                <a:gradFill flip="none" rotWithShape="1">
                  <a:gsLst>
                    <a:gs pos="4583">
                      <a:srgbClr val="FFFFFF"/>
                    </a:gs>
                    <a:gs pos="100000">
                      <a:srgbClr val="FFFFFF"/>
                    </a:gs>
                  </a:gsLst>
                  <a:lin ang="5400000" scaled="0"/>
                  <a:tileRect/>
                </a:gradFill>
              </a:defRPr>
            </a:lvl1pPr>
          </a:lstStyle>
          <a:p>
            <a:pPr lvl="0"/>
            <a:r>
              <a:rPr lang="en-US" dirty="0"/>
              <a:t>Course title style</a:t>
            </a:r>
          </a:p>
        </p:txBody>
      </p:sp>
      <p:sp>
        <p:nvSpPr>
          <p:cNvPr id="8" name="top right small rectangle"/>
          <p:cNvSpPr/>
          <p:nvPr userDrawn="1"/>
        </p:nvSpPr>
        <p:spPr bwMode="auto">
          <a:xfrm>
            <a:off x="6676870" y="2418735"/>
            <a:ext cx="2315960"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02870" tIns="102870" rIns="102870" bIns="102870" numCol="1" rtlCol="0" anchor="b" anchorCtr="0" compatLnSpc="1">
            <a:prstTxWarp prst="textNoShape">
              <a:avLst/>
            </a:prstTxWarp>
          </a:bodyPr>
          <a:lstStyle/>
          <a:p>
            <a:pPr defTabSz="685341" fontAlgn="base">
              <a:spcBef>
                <a:spcPct val="0"/>
              </a:spcBef>
              <a:spcAft>
                <a:spcPct val="0"/>
              </a:spcAft>
            </a:pPr>
            <a:endParaRPr lang="en-US" sz="15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8048849" y="4630992"/>
            <a:ext cx="848766" cy="33474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53" y="164177"/>
            <a:ext cx="1563312" cy="833766"/>
          </a:xfrm>
          <a:prstGeom prst="rect">
            <a:avLst/>
          </a:prstGeom>
        </p:spPr>
      </p:pic>
    </p:spTree>
    <p:extLst>
      <p:ext uri="{BB962C8B-B14F-4D97-AF65-F5344CB8AC3E}">
        <p14:creationId xmlns:p14="http://schemas.microsoft.com/office/powerpoint/2010/main" val="2664719836"/>
      </p:ext>
    </p:extLst>
  </p:cSld>
  <p:clrMapOvr>
    <a:masterClrMapping/>
  </p:clrMapOvr>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2"/>
            <a:ext cx="7680340" cy="997196"/>
          </a:xfrm>
        </p:spPr>
        <p:txBody>
          <a:bodyPr anchor="b" anchorCtr="0"/>
          <a:lstStyle>
            <a:lvl1pPr>
              <a:defRPr sz="5401"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2"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724941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4"/>
            <a:ext cx="8363938" cy="1218795"/>
          </a:xfrm>
        </p:spPr>
        <p:txBody>
          <a:bodyPr anchor="b" anchorCtr="0"/>
          <a:lstStyle>
            <a:lvl1pPr>
              <a:defRPr sz="6602" spc="-225"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6855613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1"/>
            <a:ext cx="7680340" cy="461665"/>
          </a:xfrm>
        </p:spPr>
        <p:txBody>
          <a:bodyPr>
            <a:noAutofit/>
          </a:bodyPr>
          <a:lstStyle>
            <a:lvl1pPr marL="0" indent="0" algn="l">
              <a:lnSpc>
                <a:spcPct val="90000"/>
              </a:lnSpc>
              <a:spcBef>
                <a:spcPts val="0"/>
              </a:spcBef>
              <a:buNone/>
              <a:defRPr lang="en-US" sz="2701" kern="1200" spc="-53" baseline="0" dirty="0">
                <a:gradFill>
                  <a:gsLst>
                    <a:gs pos="2083">
                      <a:schemeClr val="bg2"/>
                    </a:gs>
                    <a:gs pos="99000">
                      <a:schemeClr val="bg2"/>
                    </a:gs>
                  </a:gsLst>
                  <a:lin ang="5400000" scaled="0"/>
                </a:gradFill>
                <a:latin typeface="+mj-lt"/>
                <a:ea typeface="+mn-ea"/>
                <a:cs typeface="+mn-cs"/>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pPr marL="0" marR="0" lvl="0" indent="0" algn="l" defTabSz="685955"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4"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2"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buNone/>
              <a:defRPr sz="4951" spc="-113"/>
            </a:lvl1pPr>
          </a:lstStyle>
          <a:p>
            <a:pPr lvl="0"/>
            <a:r>
              <a:rPr lang="en-US"/>
              <a:t>Click to edit Master text styles</a:t>
            </a:r>
          </a:p>
        </p:txBody>
      </p:sp>
    </p:spTree>
    <p:extLst>
      <p:ext uri="{BB962C8B-B14F-4D97-AF65-F5344CB8AC3E}">
        <p14:creationId xmlns:p14="http://schemas.microsoft.com/office/powerpoint/2010/main" val="2083345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78" indent="0">
              <a:buNone/>
              <a:defRPr sz="1500">
                <a:gradFill>
                  <a:gsLst>
                    <a:gs pos="100000">
                      <a:schemeClr val="bg2"/>
                    </a:gs>
                    <a:gs pos="6000">
                      <a:schemeClr val="bg2"/>
                    </a:gs>
                  </a:gsLst>
                  <a:lin ang="5400000" scaled="0"/>
                </a:gradFill>
              </a:defRPr>
            </a:lvl3pPr>
            <a:lvl4pPr marL="342991" indent="0">
              <a:buNone/>
              <a:defRPr sz="1500">
                <a:gradFill>
                  <a:gsLst>
                    <a:gs pos="100000">
                      <a:schemeClr val="bg2"/>
                    </a:gs>
                    <a:gs pos="6000">
                      <a:schemeClr val="bg2"/>
                    </a:gs>
                  </a:gsLst>
                  <a:lin ang="5400000" scaled="0"/>
                </a:gradFill>
              </a:defRPr>
            </a:lvl4pPr>
            <a:lvl5pPr marL="520442" indent="0">
              <a:buNone/>
              <a:defRPr sz="15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93284815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78" indent="0">
              <a:buNone/>
              <a:defRPr sz="1500">
                <a:gradFill>
                  <a:gsLst>
                    <a:gs pos="100000">
                      <a:schemeClr val="bg2"/>
                    </a:gs>
                    <a:gs pos="0">
                      <a:schemeClr val="bg2"/>
                    </a:gs>
                  </a:gsLst>
                  <a:lin ang="5400000" scaled="0"/>
                </a:gradFill>
              </a:defRPr>
            </a:lvl3pPr>
            <a:lvl4pPr marL="342991" indent="0">
              <a:buNone/>
              <a:defRPr sz="1500">
                <a:gradFill>
                  <a:gsLst>
                    <a:gs pos="100000">
                      <a:schemeClr val="bg2"/>
                    </a:gs>
                    <a:gs pos="0">
                      <a:schemeClr val="bg2"/>
                    </a:gs>
                  </a:gsLst>
                  <a:lin ang="5400000" scaled="0"/>
                </a:gradFill>
              </a:defRPr>
            </a:lvl4pPr>
            <a:lvl5pPr marL="520442" indent="0">
              <a:buNone/>
              <a:defRPr sz="15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0577829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179" indent="-213179">
              <a:buFont typeface="Wingdings" pitchFamily="2" charset="2"/>
              <a:buChar char=""/>
              <a:defRPr sz="3001"/>
            </a:lvl1pPr>
            <a:lvl2pPr marL="388247" indent="-175069">
              <a:buFont typeface="Wingdings" pitchFamily="2" charset="2"/>
              <a:buChar char=""/>
              <a:defRPr>
                <a:latin typeface="+mn-lt"/>
              </a:defRPr>
            </a:lvl2pPr>
            <a:lvl3pPr marL="556171" indent="-167923">
              <a:buFont typeface="Wingdings" pitchFamily="2" charset="2"/>
              <a:buChar char=""/>
              <a:tabLst/>
              <a:defRPr>
                <a:latin typeface="+mn-lt"/>
              </a:defRPr>
            </a:lvl3pPr>
            <a:lvl4pPr marL="685983" indent="-129813">
              <a:buFont typeface="Wingdings" pitchFamily="2" charset="2"/>
              <a:buChar char=""/>
              <a:defRPr>
                <a:latin typeface="+mn-lt"/>
              </a:defRPr>
            </a:lvl4pPr>
            <a:lvl5pPr marL="815796" indent="-12981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5144855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00">
                      <a:schemeClr val="tx2"/>
                    </a:gs>
                    <a:gs pos="0">
                      <a:schemeClr val="tx2"/>
                    </a:gs>
                  </a:gsLst>
                  <a:lin ang="5400000" scaled="0"/>
                </a:gradFill>
                <a:latin typeface="+mj-lt"/>
              </a:defRPr>
            </a:lvl1pPr>
            <a:lvl2pPr marL="0" indent="0">
              <a:buNone/>
              <a:defRPr sz="1500"/>
            </a:lvl2pPr>
            <a:lvl3pPr marL="175069" indent="0">
              <a:buNone/>
              <a:defRPr sz="1500"/>
            </a:lvl3pPr>
            <a:lvl4pPr marL="342991" indent="0">
              <a:buNone/>
              <a:defRPr sz="1500"/>
            </a:lvl4pPr>
            <a:lvl5pPr marL="520442" indent="0">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3840834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69" indent="0">
              <a:buNone/>
              <a:defRPr sz="1500">
                <a:gradFill>
                  <a:gsLst>
                    <a:gs pos="1000">
                      <a:schemeClr val="bg2"/>
                    </a:gs>
                    <a:gs pos="98000">
                      <a:schemeClr val="bg2"/>
                    </a:gs>
                  </a:gsLst>
                  <a:lin ang="5400000" scaled="0"/>
                </a:gradFill>
              </a:defRPr>
            </a:lvl3pPr>
            <a:lvl4pPr marL="342991" indent="0">
              <a:buNone/>
              <a:defRPr sz="1500">
                <a:gradFill>
                  <a:gsLst>
                    <a:gs pos="1000">
                      <a:schemeClr val="bg2"/>
                    </a:gs>
                    <a:gs pos="98000">
                      <a:schemeClr val="bg2"/>
                    </a:gs>
                  </a:gsLst>
                  <a:lin ang="5400000" scaled="0"/>
                </a:gradFill>
              </a:defRPr>
            </a:lvl4pPr>
            <a:lvl5pPr marL="520442" indent="0">
              <a:buNone/>
              <a:defRPr sz="15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
                      <a:schemeClr val="bg2"/>
                    </a:gs>
                    <a:gs pos="98000">
                      <a:schemeClr val="bg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0857720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1"/>
            <a:ext cx="4047274" cy="1763816"/>
          </a:xfrm>
        </p:spPr>
        <p:txBody>
          <a:bodyPr>
            <a:spAutoFit/>
          </a:bodyPr>
          <a:lstStyle>
            <a:lvl1pPr marL="219133" indent="-219133">
              <a:spcBef>
                <a:spcPts val="900"/>
              </a:spcBef>
              <a:buClr>
                <a:schemeClr val="bg2"/>
              </a:buClr>
              <a:buSzPct val="100000"/>
              <a:buFont typeface="Wingdings" pitchFamily="2" charset="2"/>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390629" indent="-171496">
              <a:defRPr sz="1500"/>
            </a:lvl2pPr>
            <a:lvl3pPr marL="514487" indent="-123858">
              <a:tabLst/>
              <a:defRPr sz="1500"/>
            </a:lvl3pPr>
            <a:lvl4pPr marL="647873" indent="-133386">
              <a:defRPr/>
            </a:lvl4pPr>
            <a:lvl5pPr marL="771731" indent="-12385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2" y="1447800"/>
            <a:ext cx="4047274" cy="2040815"/>
          </a:xfrm>
        </p:spPr>
        <p:txBody>
          <a:bodyPr>
            <a:spAutoFit/>
          </a:bodyPr>
          <a:lstStyle>
            <a:lvl1pPr marL="254862" indent="-254862">
              <a:spcBef>
                <a:spcPts val="900"/>
              </a:spcBef>
              <a:buClr>
                <a:schemeClr val="bg2"/>
              </a:buClr>
              <a:buFont typeface="Arial" pitchFamily="34" charset="0"/>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476377" indent="-257244">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873" indent="-257244">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731" indent="-257244">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5116" indent="-257244">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133" marR="0" lvl="0"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Click to edit Master text styles</a:t>
            </a:r>
          </a:p>
          <a:p>
            <a:pPr marL="219133" marR="0" lvl="1"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Second level</a:t>
            </a:r>
          </a:p>
          <a:p>
            <a:pPr marL="219133" marR="0" lvl="2"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Third level</a:t>
            </a:r>
          </a:p>
          <a:p>
            <a:pPr marL="219133" marR="0" lvl="3"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Fourth level</a:t>
            </a:r>
          </a:p>
          <a:p>
            <a:pPr marL="219133" marR="0" lvl="4"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7836318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1"/>
            <a:ext cx="4076211" cy="1661993"/>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61732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843202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84167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5"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3925323" cy="1661993"/>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9502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4195172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3786159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4"/>
            <a:ext cx="8366320" cy="2863073"/>
          </a:xfrm>
          <a:prstGeom prst="rect">
            <a:avLst/>
          </a:prstGeom>
        </p:spPr>
        <p:txBody>
          <a:bodyPr>
            <a:normAutofit/>
          </a:bodyPr>
          <a:lstStyle>
            <a:lvl1pPr marL="0" indent="0">
              <a:lnSpc>
                <a:spcPct val="90000"/>
              </a:lnSpc>
              <a:buNone/>
              <a:defRPr sz="48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1"/>
            <a:ext cx="8366320" cy="470747"/>
          </a:xfrm>
          <a:prstGeom prst="rect">
            <a:avLst/>
          </a:prstGeom>
        </p:spPr>
        <p:txBody>
          <a:bodyPr>
            <a:normAutofit/>
          </a:bodyPr>
          <a:lstStyle>
            <a:lvl1pPr marL="0" indent="0">
              <a:lnSpc>
                <a:spcPct val="90000"/>
              </a:lnSpc>
              <a:buNone/>
              <a:defRPr sz="27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146067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7321211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6958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b="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1"/>
            <a:ext cx="8366320" cy="1988237"/>
          </a:xfrm>
        </p:spPr>
        <p:txBody>
          <a:bodyPr/>
          <a:lstStyle>
            <a:lvl1pPr marL="0" indent="0">
              <a:lnSpc>
                <a:spcPct val="95000"/>
              </a:lnSpc>
              <a:buNone/>
              <a:defRPr sz="2401">
                <a:gradFill>
                  <a:gsLst>
                    <a:gs pos="1250">
                      <a:srgbClr val="000000"/>
                    </a:gs>
                    <a:gs pos="100000">
                      <a:srgbClr val="000000"/>
                    </a:gs>
                  </a:gsLst>
                  <a:lin ang="5400000" scaled="0"/>
                </a:gradFill>
                <a:latin typeface="Consolas" pitchFamily="49" charset="0"/>
                <a:cs typeface="Consolas" pitchFamily="49" charset="0"/>
              </a:defRPr>
            </a:lvl1pPr>
            <a:lvl2pPr marL="2548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93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90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92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182399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244" indent="-25724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61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98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479"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974"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31536921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71630"/>
            <a:ext cx="8494713" cy="1958100"/>
          </a:xfrm>
          <a:prstGeom prst="rect">
            <a:avLst/>
          </a:prstGeom>
          <a:noFill/>
        </p:spPr>
        <p:txBody>
          <a:bodyPr wrap="square" rtlCol="0">
            <a:spAutoFit/>
          </a:bodyPr>
          <a:lstStyle>
            <a:lvl1pPr algn="l" defTabSz="685955" rtl="0" fontAlgn="auto">
              <a:lnSpc>
                <a:spcPct val="90000"/>
              </a:lnSpc>
              <a:spcBef>
                <a:spcPct val="20000"/>
              </a:spcBef>
              <a:spcAft>
                <a:spcPts val="0"/>
              </a:spcAft>
              <a:buSzPct val="90000"/>
              <a:buFontTx/>
              <a:buBlip>
                <a:blip r:embed="rId3"/>
              </a:buBlip>
              <a:defRPr lang="en-US" sz="2401" kern="1200" dirty="0" smtClean="0">
                <a:solidFill>
                  <a:schemeClr val="bg2">
                    <a:lumMod val="75000"/>
                    <a:lumOff val="25000"/>
                  </a:schemeClr>
                </a:solidFill>
                <a:latin typeface="Segoe"/>
                <a:ea typeface="+mn-ea"/>
                <a:cs typeface="+mn-cs"/>
              </a:defRPr>
            </a:lvl1pPr>
            <a:lvl2pPr algn="l" defTabSz="685955" rtl="0" fontAlgn="auto">
              <a:lnSpc>
                <a:spcPct val="90000"/>
              </a:lnSpc>
              <a:spcBef>
                <a:spcPct val="20000"/>
              </a:spcBef>
              <a:spcAft>
                <a:spcPts val="0"/>
              </a:spcAft>
              <a:buSzPct val="90000"/>
              <a:buFontTx/>
              <a:buBlip>
                <a:blip r:embed="rId4"/>
              </a:buBlip>
              <a:defRPr lang="en-US" sz="2401" kern="1200" dirty="0" smtClean="0">
                <a:solidFill>
                  <a:schemeClr val="bg2">
                    <a:lumMod val="75000"/>
                    <a:lumOff val="25000"/>
                  </a:schemeClr>
                </a:solidFill>
                <a:latin typeface="Segoe"/>
                <a:ea typeface="+mn-ea"/>
                <a:cs typeface="+mn-cs"/>
              </a:defRPr>
            </a:lvl2pPr>
            <a:lvl3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3pPr>
            <a:lvl4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4pPr>
            <a:lvl5pPr algn="l" defTabSz="685955" rtl="0" fontAlgn="auto">
              <a:lnSpc>
                <a:spcPct val="90000"/>
              </a:lnSpc>
              <a:spcBef>
                <a:spcPct val="20000"/>
              </a:spcBef>
              <a:spcAft>
                <a:spcPts val="0"/>
              </a:spcAft>
              <a:buSzPct val="90000"/>
              <a:defRPr lang="en-US" sz="2401" kern="1200" dirty="0">
                <a:solidFill>
                  <a:schemeClr val="bg2">
                    <a:lumMod val="75000"/>
                    <a:lumOff val="25000"/>
                  </a:schemeClr>
                </a:solidFill>
                <a:latin typeface="Segoe"/>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sllogo.png"/>
          <p:cNvPicPr>
            <a:picLocks noChangeAspect="1"/>
          </p:cNvPicPr>
          <p:nvPr userDrawn="1"/>
        </p:nvPicPr>
        <p:blipFill>
          <a:blip r:embed="rId5" cstate="print"/>
          <a:stretch>
            <a:fillRect/>
          </a:stretch>
        </p:blipFill>
        <p:spPr>
          <a:xfrm>
            <a:off x="6731001" y="6383584"/>
            <a:ext cx="2053296" cy="329446"/>
          </a:xfrm>
          <a:prstGeom prst="rect">
            <a:avLst/>
          </a:prstGeom>
        </p:spPr>
      </p:pic>
      <p:sp>
        <p:nvSpPr>
          <p:cNvPr id="6" name="Title 1"/>
          <p:cNvSpPr>
            <a:spLocks noGrp="1"/>
          </p:cNvSpPr>
          <p:nvPr>
            <p:ph type="title"/>
          </p:nvPr>
        </p:nvSpPr>
        <p:spPr>
          <a:xfrm>
            <a:off x="381000" y="516304"/>
            <a:ext cx="7562850" cy="392543"/>
          </a:xfrm>
          <a:prstGeom prst="rect">
            <a:avLst/>
          </a:prstGeom>
          <a:noFill/>
        </p:spPr>
        <p:txBody>
          <a:bodyPr wrap="square" rtlCol="0" anchor="t">
            <a:spAutoFit/>
          </a:bodyPr>
          <a:lstStyle>
            <a:lvl1pPr marL="0" marR="0" indent="0" algn="l" defTabSz="685983" rtl="0" eaLnBrk="1" fontAlgn="base" latinLnBrk="0" hangingPunct="1">
              <a:lnSpc>
                <a:spcPct val="100000"/>
              </a:lnSpc>
              <a:spcBef>
                <a:spcPct val="0"/>
              </a:spcBef>
              <a:spcAft>
                <a:spcPct val="0"/>
              </a:spcAft>
              <a:buClrTx/>
              <a:buSzTx/>
              <a:buFontTx/>
              <a:buNone/>
              <a:tabLst/>
              <a:defRPr kumimoji="0" lang="en-US" sz="2551" b="1" i="0" u="none" strike="noStrike" kern="1200" cap="all" spc="75" normalizeH="0" baseline="0" noProof="0" dirty="0">
                <a:ln w="3175">
                  <a:noFill/>
                </a:ln>
                <a:solidFill>
                  <a:srgbClr val="002A48"/>
                </a:solidFill>
                <a:effectLst>
                  <a:outerShdw blurRad="50800" dist="38100" dir="2700000" algn="tl" rotWithShape="0">
                    <a:srgbClr val="000000">
                      <a:alpha val="38000"/>
                    </a:srgbClr>
                  </a:outerShdw>
                </a:effectLst>
                <a:uLnTx/>
                <a:uFillTx/>
                <a:latin typeface="Segoe"/>
                <a:ea typeface="+mj-ea"/>
                <a:cs typeface="Segoe"/>
              </a:defRPr>
            </a:lvl1pPr>
          </a:lstStyle>
          <a:p>
            <a:r>
              <a:rPr lang="en-US" dirty="0"/>
              <a:t>Click to edit Master title</a:t>
            </a:r>
          </a:p>
        </p:txBody>
      </p:sp>
      <p:sp>
        <p:nvSpPr>
          <p:cNvPr id="10" name="Text Placeholder 2"/>
          <p:cNvSpPr>
            <a:spLocks noGrp="1"/>
          </p:cNvSpPr>
          <p:nvPr>
            <p:ph type="body" idx="10"/>
          </p:nvPr>
        </p:nvSpPr>
        <p:spPr>
          <a:xfrm>
            <a:off x="388939" y="1011239"/>
            <a:ext cx="7554912" cy="186974"/>
          </a:xfrm>
          <a:prstGeom prst="rect">
            <a:avLst/>
          </a:prstGeom>
          <a:noFill/>
        </p:spPr>
        <p:txBody>
          <a:bodyPr wrap="square" rtlCol="0">
            <a:spAutoFit/>
          </a:bodyPr>
          <a:lstStyle>
            <a:lvl1pPr marL="0" indent="0" algn="l" rtl="0" fontAlgn="base">
              <a:spcBef>
                <a:spcPct val="0"/>
              </a:spcBef>
              <a:spcAft>
                <a:spcPct val="0"/>
              </a:spcAft>
              <a:buNone/>
              <a:defRPr lang="en-US" sz="1350" kern="1200" dirty="0" smtClean="0">
                <a:solidFill>
                  <a:schemeClr val="bg2">
                    <a:lumMod val="65000"/>
                    <a:lumOff val="35000"/>
                  </a:schemeClr>
                </a:solidFill>
                <a:latin typeface="Segoe Semibold" pitchFamily="-128" charset="0"/>
                <a:ea typeface="+mn-ea"/>
                <a:cs typeface="+mn-cs"/>
              </a:defRPr>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dirty="0"/>
              <a:t>Click to edit Master text styles</a:t>
            </a:r>
          </a:p>
        </p:txBody>
      </p:sp>
    </p:spTree>
    <p:extLst>
      <p:ext uri="{BB962C8B-B14F-4D97-AF65-F5344CB8AC3E}">
        <p14:creationId xmlns:p14="http://schemas.microsoft.com/office/powerpoint/2010/main" val="36486153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417640"/>
            <a:ext cx="8643938" cy="5260975"/>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4715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17585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2"/>
            <a:ext cx="7680340" cy="997196"/>
          </a:xfrm>
        </p:spPr>
        <p:txBody>
          <a:bodyPr anchor="b" anchorCtr="0"/>
          <a:lstStyle>
            <a:lvl1pPr>
              <a:defRPr sz="5401"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2"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4188432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4"/>
            <a:ext cx="8363938" cy="1218795"/>
          </a:xfrm>
        </p:spPr>
        <p:txBody>
          <a:bodyPr anchor="b" anchorCtr="0"/>
          <a:lstStyle>
            <a:lvl1pPr>
              <a:defRPr sz="6602" spc="-225"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26868034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1"/>
            <a:ext cx="7680340" cy="461665"/>
          </a:xfrm>
        </p:spPr>
        <p:txBody>
          <a:bodyPr>
            <a:noAutofit/>
          </a:bodyPr>
          <a:lstStyle>
            <a:lvl1pPr marL="0" indent="0" algn="l">
              <a:lnSpc>
                <a:spcPct val="90000"/>
              </a:lnSpc>
              <a:spcBef>
                <a:spcPts val="0"/>
              </a:spcBef>
              <a:buNone/>
              <a:defRPr lang="en-US" sz="2701" kern="1200" spc="-53" baseline="0" dirty="0">
                <a:gradFill>
                  <a:gsLst>
                    <a:gs pos="2083">
                      <a:schemeClr val="bg2"/>
                    </a:gs>
                    <a:gs pos="99000">
                      <a:schemeClr val="bg2"/>
                    </a:gs>
                  </a:gsLst>
                  <a:lin ang="5400000" scaled="0"/>
                </a:gradFill>
                <a:latin typeface="+mj-lt"/>
                <a:ea typeface="+mn-ea"/>
                <a:cs typeface="+mn-cs"/>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pPr marL="0" marR="0" lvl="0" indent="0" algn="l" defTabSz="685955"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4"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2"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buNone/>
              <a:defRPr sz="4951" spc="-113"/>
            </a:lvl1pPr>
          </a:lstStyle>
          <a:p>
            <a:pPr lvl="0"/>
            <a:r>
              <a:rPr lang="en-US"/>
              <a:t>Click to edit Master text styles</a:t>
            </a:r>
          </a:p>
        </p:txBody>
      </p:sp>
    </p:spTree>
    <p:extLst>
      <p:ext uri="{BB962C8B-B14F-4D97-AF65-F5344CB8AC3E}">
        <p14:creationId xmlns:p14="http://schemas.microsoft.com/office/powerpoint/2010/main" val="537850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78" indent="0">
              <a:buNone/>
              <a:defRPr sz="1500">
                <a:gradFill>
                  <a:gsLst>
                    <a:gs pos="100000">
                      <a:schemeClr val="bg2"/>
                    </a:gs>
                    <a:gs pos="6000">
                      <a:schemeClr val="bg2"/>
                    </a:gs>
                  </a:gsLst>
                  <a:lin ang="5400000" scaled="0"/>
                </a:gradFill>
              </a:defRPr>
            </a:lvl3pPr>
            <a:lvl4pPr marL="342991" indent="0">
              <a:buNone/>
              <a:defRPr sz="1500">
                <a:gradFill>
                  <a:gsLst>
                    <a:gs pos="100000">
                      <a:schemeClr val="bg2"/>
                    </a:gs>
                    <a:gs pos="6000">
                      <a:schemeClr val="bg2"/>
                    </a:gs>
                  </a:gsLst>
                  <a:lin ang="5400000" scaled="0"/>
                </a:gradFill>
              </a:defRPr>
            </a:lvl4pPr>
            <a:lvl5pPr marL="520442" indent="0">
              <a:buNone/>
              <a:defRPr sz="15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37045339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78" indent="0">
              <a:buNone/>
              <a:defRPr sz="1500">
                <a:gradFill>
                  <a:gsLst>
                    <a:gs pos="100000">
                      <a:schemeClr val="bg2"/>
                    </a:gs>
                    <a:gs pos="0">
                      <a:schemeClr val="bg2"/>
                    </a:gs>
                  </a:gsLst>
                  <a:lin ang="5400000" scaled="0"/>
                </a:gradFill>
              </a:defRPr>
            </a:lvl3pPr>
            <a:lvl4pPr marL="342991" indent="0">
              <a:buNone/>
              <a:defRPr sz="1500">
                <a:gradFill>
                  <a:gsLst>
                    <a:gs pos="100000">
                      <a:schemeClr val="bg2"/>
                    </a:gs>
                    <a:gs pos="0">
                      <a:schemeClr val="bg2"/>
                    </a:gs>
                  </a:gsLst>
                  <a:lin ang="5400000" scaled="0"/>
                </a:gradFill>
              </a:defRPr>
            </a:lvl4pPr>
            <a:lvl5pPr marL="520442" indent="0">
              <a:buNone/>
              <a:defRPr sz="15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23569605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179" indent="-213179">
              <a:buFont typeface="Wingdings" pitchFamily="2" charset="2"/>
              <a:buChar char=""/>
              <a:defRPr sz="3001"/>
            </a:lvl1pPr>
            <a:lvl2pPr marL="388247" indent="-175069">
              <a:buFont typeface="Wingdings" pitchFamily="2" charset="2"/>
              <a:buChar char=""/>
              <a:defRPr>
                <a:latin typeface="+mn-lt"/>
              </a:defRPr>
            </a:lvl2pPr>
            <a:lvl3pPr marL="556171" indent="-167923">
              <a:buFont typeface="Wingdings" pitchFamily="2" charset="2"/>
              <a:buChar char=""/>
              <a:tabLst/>
              <a:defRPr>
                <a:latin typeface="+mn-lt"/>
              </a:defRPr>
            </a:lvl3pPr>
            <a:lvl4pPr marL="685983" indent="-129813">
              <a:buFont typeface="Wingdings" pitchFamily="2" charset="2"/>
              <a:buChar char=""/>
              <a:defRPr>
                <a:latin typeface="+mn-lt"/>
              </a:defRPr>
            </a:lvl4pPr>
            <a:lvl5pPr marL="815796" indent="-12981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24713649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00">
                      <a:schemeClr val="tx2"/>
                    </a:gs>
                    <a:gs pos="0">
                      <a:schemeClr val="tx2"/>
                    </a:gs>
                  </a:gsLst>
                  <a:lin ang="5400000" scaled="0"/>
                </a:gradFill>
                <a:latin typeface="+mj-lt"/>
              </a:defRPr>
            </a:lvl1pPr>
            <a:lvl2pPr marL="0" indent="0">
              <a:buNone/>
              <a:defRPr sz="1500"/>
            </a:lvl2pPr>
            <a:lvl3pPr marL="175069" indent="0">
              <a:buNone/>
              <a:defRPr sz="1500"/>
            </a:lvl3pPr>
            <a:lvl4pPr marL="342991" indent="0">
              <a:buNone/>
              <a:defRPr sz="1500"/>
            </a:lvl4pPr>
            <a:lvl5pPr marL="520442" indent="0">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0225147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69" indent="0">
              <a:buNone/>
              <a:defRPr sz="1500">
                <a:gradFill>
                  <a:gsLst>
                    <a:gs pos="1000">
                      <a:schemeClr val="bg2"/>
                    </a:gs>
                    <a:gs pos="98000">
                      <a:schemeClr val="bg2"/>
                    </a:gs>
                  </a:gsLst>
                  <a:lin ang="5400000" scaled="0"/>
                </a:gradFill>
              </a:defRPr>
            </a:lvl3pPr>
            <a:lvl4pPr marL="342991" indent="0">
              <a:buNone/>
              <a:defRPr sz="1500">
                <a:gradFill>
                  <a:gsLst>
                    <a:gs pos="1000">
                      <a:schemeClr val="bg2"/>
                    </a:gs>
                    <a:gs pos="98000">
                      <a:schemeClr val="bg2"/>
                    </a:gs>
                  </a:gsLst>
                  <a:lin ang="5400000" scaled="0"/>
                </a:gradFill>
              </a:defRPr>
            </a:lvl4pPr>
            <a:lvl5pPr marL="520442" indent="0">
              <a:buNone/>
              <a:defRPr sz="15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
                      <a:schemeClr val="bg2"/>
                    </a:gs>
                    <a:gs pos="98000">
                      <a:schemeClr val="bg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58521805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1"/>
            <a:ext cx="4047274" cy="1763816"/>
          </a:xfrm>
        </p:spPr>
        <p:txBody>
          <a:bodyPr>
            <a:spAutoFit/>
          </a:bodyPr>
          <a:lstStyle>
            <a:lvl1pPr marL="219133" indent="-219133">
              <a:spcBef>
                <a:spcPts val="900"/>
              </a:spcBef>
              <a:buClr>
                <a:schemeClr val="bg2"/>
              </a:buClr>
              <a:buSzPct val="100000"/>
              <a:buFont typeface="Wingdings" pitchFamily="2" charset="2"/>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390629" indent="-171496">
              <a:defRPr sz="1500"/>
            </a:lvl2pPr>
            <a:lvl3pPr marL="514487" indent="-123858">
              <a:tabLst/>
              <a:defRPr sz="1500"/>
            </a:lvl3pPr>
            <a:lvl4pPr marL="647873" indent="-133386">
              <a:defRPr/>
            </a:lvl4pPr>
            <a:lvl5pPr marL="771731" indent="-12385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2" y="1447800"/>
            <a:ext cx="4047274" cy="2040815"/>
          </a:xfrm>
        </p:spPr>
        <p:txBody>
          <a:bodyPr>
            <a:spAutoFit/>
          </a:bodyPr>
          <a:lstStyle>
            <a:lvl1pPr marL="254862" indent="-254862">
              <a:spcBef>
                <a:spcPts val="900"/>
              </a:spcBef>
              <a:buClr>
                <a:schemeClr val="bg2"/>
              </a:buClr>
              <a:buFont typeface="Arial" pitchFamily="34" charset="0"/>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476377" indent="-257244">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873" indent="-257244">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731" indent="-257244">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5116" indent="-257244">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133" marR="0" lvl="0"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Click to edit Master text styles</a:t>
            </a:r>
          </a:p>
          <a:p>
            <a:pPr marL="219133" marR="0" lvl="1"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Second level</a:t>
            </a:r>
          </a:p>
          <a:p>
            <a:pPr marL="219133" marR="0" lvl="2"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Third level</a:t>
            </a:r>
          </a:p>
          <a:p>
            <a:pPr marL="219133" marR="0" lvl="3"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Fourth level</a:t>
            </a:r>
          </a:p>
          <a:p>
            <a:pPr marL="219133" marR="0" lvl="4"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74374022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1"/>
            <a:ext cx="4076211" cy="1661993"/>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372317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203672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109864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5"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3925323" cy="1661993"/>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376021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7602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913197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4"/>
            <a:ext cx="8366320" cy="2863073"/>
          </a:xfrm>
          <a:prstGeom prst="rect">
            <a:avLst/>
          </a:prstGeom>
        </p:spPr>
        <p:txBody>
          <a:bodyPr>
            <a:normAutofit/>
          </a:bodyPr>
          <a:lstStyle>
            <a:lvl1pPr marL="0" indent="0">
              <a:lnSpc>
                <a:spcPct val="90000"/>
              </a:lnSpc>
              <a:buNone/>
              <a:defRPr sz="48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1"/>
            <a:ext cx="8366320" cy="470747"/>
          </a:xfrm>
          <a:prstGeom prst="rect">
            <a:avLst/>
          </a:prstGeom>
        </p:spPr>
        <p:txBody>
          <a:bodyPr>
            <a:normAutofit/>
          </a:bodyPr>
          <a:lstStyle>
            <a:lvl1pPr marL="0" indent="0">
              <a:lnSpc>
                <a:spcPct val="90000"/>
              </a:lnSpc>
              <a:buNone/>
              <a:defRPr sz="27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35714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94671754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91593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b="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1"/>
            <a:ext cx="8366320" cy="1988237"/>
          </a:xfrm>
        </p:spPr>
        <p:txBody>
          <a:bodyPr/>
          <a:lstStyle>
            <a:lvl1pPr marL="0" indent="0">
              <a:lnSpc>
                <a:spcPct val="95000"/>
              </a:lnSpc>
              <a:buNone/>
              <a:defRPr sz="2401">
                <a:gradFill>
                  <a:gsLst>
                    <a:gs pos="1250">
                      <a:srgbClr val="000000"/>
                    </a:gs>
                    <a:gs pos="100000">
                      <a:srgbClr val="000000"/>
                    </a:gs>
                  </a:gsLst>
                  <a:lin ang="5400000" scaled="0"/>
                </a:gradFill>
                <a:latin typeface="Consolas" pitchFamily="49" charset="0"/>
                <a:cs typeface="Consolas" pitchFamily="49" charset="0"/>
              </a:defRPr>
            </a:lvl1pPr>
            <a:lvl2pPr marL="2548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93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90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92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71062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244" indent="-25724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61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98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479"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974"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87568038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71630"/>
            <a:ext cx="8494713" cy="1958100"/>
          </a:xfrm>
          <a:prstGeom prst="rect">
            <a:avLst/>
          </a:prstGeom>
          <a:noFill/>
        </p:spPr>
        <p:txBody>
          <a:bodyPr wrap="square" rtlCol="0">
            <a:spAutoFit/>
          </a:bodyPr>
          <a:lstStyle>
            <a:lvl1pPr algn="l" defTabSz="685955" rtl="0" fontAlgn="auto">
              <a:lnSpc>
                <a:spcPct val="90000"/>
              </a:lnSpc>
              <a:spcBef>
                <a:spcPct val="20000"/>
              </a:spcBef>
              <a:spcAft>
                <a:spcPts val="0"/>
              </a:spcAft>
              <a:buSzPct val="90000"/>
              <a:buFontTx/>
              <a:buBlip>
                <a:blip r:embed="rId3"/>
              </a:buBlip>
              <a:defRPr lang="en-US" sz="2401" kern="1200" dirty="0" smtClean="0">
                <a:solidFill>
                  <a:schemeClr val="bg2">
                    <a:lumMod val="75000"/>
                    <a:lumOff val="25000"/>
                  </a:schemeClr>
                </a:solidFill>
                <a:latin typeface="Segoe"/>
                <a:ea typeface="+mn-ea"/>
                <a:cs typeface="+mn-cs"/>
              </a:defRPr>
            </a:lvl1pPr>
            <a:lvl2pPr algn="l" defTabSz="685955" rtl="0" fontAlgn="auto">
              <a:lnSpc>
                <a:spcPct val="90000"/>
              </a:lnSpc>
              <a:spcBef>
                <a:spcPct val="20000"/>
              </a:spcBef>
              <a:spcAft>
                <a:spcPts val="0"/>
              </a:spcAft>
              <a:buSzPct val="90000"/>
              <a:buFontTx/>
              <a:buBlip>
                <a:blip r:embed="rId4"/>
              </a:buBlip>
              <a:defRPr lang="en-US" sz="2401" kern="1200" dirty="0" smtClean="0">
                <a:solidFill>
                  <a:schemeClr val="bg2">
                    <a:lumMod val="75000"/>
                    <a:lumOff val="25000"/>
                  </a:schemeClr>
                </a:solidFill>
                <a:latin typeface="Segoe"/>
                <a:ea typeface="+mn-ea"/>
                <a:cs typeface="+mn-cs"/>
              </a:defRPr>
            </a:lvl2pPr>
            <a:lvl3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3pPr>
            <a:lvl4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4pPr>
            <a:lvl5pPr algn="l" defTabSz="685955" rtl="0" fontAlgn="auto">
              <a:lnSpc>
                <a:spcPct val="90000"/>
              </a:lnSpc>
              <a:spcBef>
                <a:spcPct val="20000"/>
              </a:spcBef>
              <a:spcAft>
                <a:spcPts val="0"/>
              </a:spcAft>
              <a:buSzPct val="90000"/>
              <a:defRPr lang="en-US" sz="2401" kern="1200" dirty="0">
                <a:solidFill>
                  <a:schemeClr val="bg2">
                    <a:lumMod val="75000"/>
                    <a:lumOff val="25000"/>
                  </a:schemeClr>
                </a:solidFill>
                <a:latin typeface="Segoe"/>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sllogo.png"/>
          <p:cNvPicPr>
            <a:picLocks noChangeAspect="1"/>
          </p:cNvPicPr>
          <p:nvPr userDrawn="1"/>
        </p:nvPicPr>
        <p:blipFill>
          <a:blip r:embed="rId5" cstate="print"/>
          <a:stretch>
            <a:fillRect/>
          </a:stretch>
        </p:blipFill>
        <p:spPr>
          <a:xfrm>
            <a:off x="6731001" y="6383584"/>
            <a:ext cx="2053296" cy="329446"/>
          </a:xfrm>
          <a:prstGeom prst="rect">
            <a:avLst/>
          </a:prstGeom>
        </p:spPr>
      </p:pic>
      <p:sp>
        <p:nvSpPr>
          <p:cNvPr id="6" name="Title 1"/>
          <p:cNvSpPr>
            <a:spLocks noGrp="1"/>
          </p:cNvSpPr>
          <p:nvPr>
            <p:ph type="title"/>
          </p:nvPr>
        </p:nvSpPr>
        <p:spPr>
          <a:xfrm>
            <a:off x="381000" y="516304"/>
            <a:ext cx="7562850" cy="392543"/>
          </a:xfrm>
          <a:prstGeom prst="rect">
            <a:avLst/>
          </a:prstGeom>
          <a:noFill/>
        </p:spPr>
        <p:txBody>
          <a:bodyPr wrap="square" rtlCol="0" anchor="t">
            <a:spAutoFit/>
          </a:bodyPr>
          <a:lstStyle>
            <a:lvl1pPr marL="0" marR="0" indent="0" algn="l" defTabSz="685983" rtl="0" eaLnBrk="1" fontAlgn="base" latinLnBrk="0" hangingPunct="1">
              <a:lnSpc>
                <a:spcPct val="100000"/>
              </a:lnSpc>
              <a:spcBef>
                <a:spcPct val="0"/>
              </a:spcBef>
              <a:spcAft>
                <a:spcPct val="0"/>
              </a:spcAft>
              <a:buClrTx/>
              <a:buSzTx/>
              <a:buFontTx/>
              <a:buNone/>
              <a:tabLst/>
              <a:defRPr kumimoji="0" lang="en-US" sz="2551" b="1" i="0" u="none" strike="noStrike" kern="1200" cap="all" spc="75" normalizeH="0" baseline="0" noProof="0" dirty="0">
                <a:ln w="3175">
                  <a:noFill/>
                </a:ln>
                <a:solidFill>
                  <a:srgbClr val="002A48"/>
                </a:solidFill>
                <a:effectLst>
                  <a:outerShdw blurRad="50800" dist="38100" dir="2700000" algn="tl" rotWithShape="0">
                    <a:srgbClr val="000000">
                      <a:alpha val="38000"/>
                    </a:srgbClr>
                  </a:outerShdw>
                </a:effectLst>
                <a:uLnTx/>
                <a:uFillTx/>
                <a:latin typeface="Segoe"/>
                <a:ea typeface="+mj-ea"/>
                <a:cs typeface="Segoe"/>
              </a:defRPr>
            </a:lvl1pPr>
          </a:lstStyle>
          <a:p>
            <a:r>
              <a:rPr lang="en-US" dirty="0"/>
              <a:t>Click to edit Master title</a:t>
            </a:r>
          </a:p>
        </p:txBody>
      </p:sp>
      <p:sp>
        <p:nvSpPr>
          <p:cNvPr id="10" name="Text Placeholder 2"/>
          <p:cNvSpPr>
            <a:spLocks noGrp="1"/>
          </p:cNvSpPr>
          <p:nvPr>
            <p:ph type="body" idx="10"/>
          </p:nvPr>
        </p:nvSpPr>
        <p:spPr>
          <a:xfrm>
            <a:off x="388939" y="1011239"/>
            <a:ext cx="7554912" cy="186974"/>
          </a:xfrm>
          <a:prstGeom prst="rect">
            <a:avLst/>
          </a:prstGeom>
          <a:noFill/>
        </p:spPr>
        <p:txBody>
          <a:bodyPr wrap="square" rtlCol="0">
            <a:spAutoFit/>
          </a:bodyPr>
          <a:lstStyle>
            <a:lvl1pPr marL="0" indent="0" algn="l" rtl="0" fontAlgn="base">
              <a:spcBef>
                <a:spcPct val="0"/>
              </a:spcBef>
              <a:spcAft>
                <a:spcPct val="0"/>
              </a:spcAft>
              <a:buNone/>
              <a:defRPr lang="en-US" sz="1350" kern="1200" dirty="0" smtClean="0">
                <a:solidFill>
                  <a:schemeClr val="bg2">
                    <a:lumMod val="65000"/>
                    <a:lumOff val="35000"/>
                  </a:schemeClr>
                </a:solidFill>
                <a:latin typeface="Segoe Semibold" pitchFamily="-128" charset="0"/>
                <a:ea typeface="+mn-ea"/>
                <a:cs typeface="+mn-cs"/>
              </a:defRPr>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dirty="0"/>
              <a:t>Click to edit Master text styles</a:t>
            </a:r>
          </a:p>
        </p:txBody>
      </p:sp>
    </p:spTree>
    <p:extLst>
      <p:ext uri="{BB962C8B-B14F-4D97-AF65-F5344CB8AC3E}">
        <p14:creationId xmlns:p14="http://schemas.microsoft.com/office/powerpoint/2010/main" val="186796766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417640"/>
            <a:ext cx="8643938" cy="5260975"/>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296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56774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2"/>
            <a:ext cx="7680340" cy="997196"/>
          </a:xfrm>
        </p:spPr>
        <p:txBody>
          <a:bodyPr anchor="b" anchorCtr="0"/>
          <a:lstStyle>
            <a:lvl1pPr>
              <a:defRPr sz="5401"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2"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267600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4"/>
            <a:ext cx="8363938" cy="1218795"/>
          </a:xfrm>
        </p:spPr>
        <p:txBody>
          <a:bodyPr anchor="b" anchorCtr="0"/>
          <a:lstStyle>
            <a:lvl1pPr>
              <a:defRPr sz="6602" spc="-225"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96590692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1"/>
            <a:ext cx="7680340" cy="461665"/>
          </a:xfrm>
        </p:spPr>
        <p:txBody>
          <a:bodyPr>
            <a:noAutofit/>
          </a:bodyPr>
          <a:lstStyle>
            <a:lvl1pPr marL="0" indent="0" algn="l">
              <a:lnSpc>
                <a:spcPct val="90000"/>
              </a:lnSpc>
              <a:spcBef>
                <a:spcPts val="0"/>
              </a:spcBef>
              <a:buNone/>
              <a:defRPr lang="en-US" sz="2701" kern="1200" spc="-53" baseline="0" dirty="0">
                <a:gradFill>
                  <a:gsLst>
                    <a:gs pos="2083">
                      <a:schemeClr val="bg2"/>
                    </a:gs>
                    <a:gs pos="99000">
                      <a:schemeClr val="bg2"/>
                    </a:gs>
                  </a:gsLst>
                  <a:lin ang="5400000" scaled="0"/>
                </a:gradFill>
                <a:latin typeface="+mj-lt"/>
                <a:ea typeface="+mn-ea"/>
                <a:cs typeface="+mn-cs"/>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pPr marL="0" marR="0" lvl="0" indent="0" algn="l" defTabSz="685955"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4"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2"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buNone/>
              <a:defRPr sz="4951" spc="-113"/>
            </a:lvl1pPr>
          </a:lstStyle>
          <a:p>
            <a:pPr lvl="0"/>
            <a:r>
              <a:rPr lang="en-US"/>
              <a:t>Click to edit Master text styles</a:t>
            </a:r>
          </a:p>
        </p:txBody>
      </p:sp>
    </p:spTree>
    <p:extLst>
      <p:ext uri="{BB962C8B-B14F-4D97-AF65-F5344CB8AC3E}">
        <p14:creationId xmlns:p14="http://schemas.microsoft.com/office/powerpoint/2010/main" val="4116032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78" indent="0">
              <a:buNone/>
              <a:defRPr sz="1500">
                <a:gradFill>
                  <a:gsLst>
                    <a:gs pos="100000">
                      <a:schemeClr val="bg2"/>
                    </a:gs>
                    <a:gs pos="6000">
                      <a:schemeClr val="bg2"/>
                    </a:gs>
                  </a:gsLst>
                  <a:lin ang="5400000" scaled="0"/>
                </a:gradFill>
              </a:defRPr>
            </a:lvl3pPr>
            <a:lvl4pPr marL="342991" indent="0">
              <a:buNone/>
              <a:defRPr sz="1500">
                <a:gradFill>
                  <a:gsLst>
                    <a:gs pos="100000">
                      <a:schemeClr val="bg2"/>
                    </a:gs>
                    <a:gs pos="6000">
                      <a:schemeClr val="bg2"/>
                    </a:gs>
                  </a:gsLst>
                  <a:lin ang="5400000" scaled="0"/>
                </a:gradFill>
              </a:defRPr>
            </a:lvl4pPr>
            <a:lvl5pPr marL="520442" indent="0">
              <a:buNone/>
              <a:defRPr sz="15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75066325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78" indent="0">
              <a:buNone/>
              <a:defRPr sz="1500">
                <a:gradFill>
                  <a:gsLst>
                    <a:gs pos="100000">
                      <a:schemeClr val="bg2"/>
                    </a:gs>
                    <a:gs pos="0">
                      <a:schemeClr val="bg2"/>
                    </a:gs>
                  </a:gsLst>
                  <a:lin ang="5400000" scaled="0"/>
                </a:gradFill>
              </a:defRPr>
            </a:lvl3pPr>
            <a:lvl4pPr marL="342991" indent="0">
              <a:buNone/>
              <a:defRPr sz="1500">
                <a:gradFill>
                  <a:gsLst>
                    <a:gs pos="100000">
                      <a:schemeClr val="bg2"/>
                    </a:gs>
                    <a:gs pos="0">
                      <a:schemeClr val="bg2"/>
                    </a:gs>
                  </a:gsLst>
                  <a:lin ang="5400000" scaled="0"/>
                </a:gradFill>
              </a:defRPr>
            </a:lvl4pPr>
            <a:lvl5pPr marL="520442" indent="0">
              <a:buNone/>
              <a:defRPr sz="15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20142397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179" indent="-213179">
              <a:buFont typeface="Wingdings" pitchFamily="2" charset="2"/>
              <a:buChar char=""/>
              <a:defRPr sz="3001"/>
            </a:lvl1pPr>
            <a:lvl2pPr marL="388247" indent="-175069">
              <a:buFont typeface="Wingdings" pitchFamily="2" charset="2"/>
              <a:buChar char=""/>
              <a:defRPr>
                <a:latin typeface="+mn-lt"/>
              </a:defRPr>
            </a:lvl2pPr>
            <a:lvl3pPr marL="556171" indent="-167923">
              <a:buFont typeface="Wingdings" pitchFamily="2" charset="2"/>
              <a:buChar char=""/>
              <a:tabLst/>
              <a:defRPr>
                <a:latin typeface="+mn-lt"/>
              </a:defRPr>
            </a:lvl3pPr>
            <a:lvl4pPr marL="685983" indent="-129813">
              <a:buFont typeface="Wingdings" pitchFamily="2" charset="2"/>
              <a:buChar char=""/>
              <a:defRPr>
                <a:latin typeface="+mn-lt"/>
              </a:defRPr>
            </a:lvl4pPr>
            <a:lvl5pPr marL="815796" indent="-12981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1791740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00">
                      <a:schemeClr val="tx2"/>
                    </a:gs>
                    <a:gs pos="0">
                      <a:schemeClr val="tx2"/>
                    </a:gs>
                  </a:gsLst>
                  <a:lin ang="5400000" scaled="0"/>
                </a:gradFill>
                <a:latin typeface="+mj-lt"/>
              </a:defRPr>
            </a:lvl1pPr>
            <a:lvl2pPr marL="0" indent="0">
              <a:buNone/>
              <a:defRPr sz="1500"/>
            </a:lvl2pPr>
            <a:lvl3pPr marL="175069" indent="0">
              <a:buNone/>
              <a:defRPr sz="1500"/>
            </a:lvl3pPr>
            <a:lvl4pPr marL="342991" indent="0">
              <a:buNone/>
              <a:defRPr sz="1500"/>
            </a:lvl4pPr>
            <a:lvl5pPr marL="520442" indent="0">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7217848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69" indent="0">
              <a:buNone/>
              <a:defRPr sz="1500">
                <a:gradFill>
                  <a:gsLst>
                    <a:gs pos="1000">
                      <a:schemeClr val="bg2"/>
                    </a:gs>
                    <a:gs pos="98000">
                      <a:schemeClr val="bg2"/>
                    </a:gs>
                  </a:gsLst>
                  <a:lin ang="5400000" scaled="0"/>
                </a:gradFill>
              </a:defRPr>
            </a:lvl3pPr>
            <a:lvl4pPr marL="342991" indent="0">
              <a:buNone/>
              <a:defRPr sz="1500">
                <a:gradFill>
                  <a:gsLst>
                    <a:gs pos="1000">
                      <a:schemeClr val="bg2"/>
                    </a:gs>
                    <a:gs pos="98000">
                      <a:schemeClr val="bg2"/>
                    </a:gs>
                  </a:gsLst>
                  <a:lin ang="5400000" scaled="0"/>
                </a:gradFill>
              </a:defRPr>
            </a:lvl4pPr>
            <a:lvl5pPr marL="520442" indent="0">
              <a:buNone/>
              <a:defRPr sz="15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
                      <a:schemeClr val="bg2"/>
                    </a:gs>
                    <a:gs pos="98000">
                      <a:schemeClr val="bg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8303279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1"/>
            <a:ext cx="4047274" cy="1763816"/>
          </a:xfrm>
        </p:spPr>
        <p:txBody>
          <a:bodyPr>
            <a:spAutoFit/>
          </a:bodyPr>
          <a:lstStyle>
            <a:lvl1pPr marL="219133" indent="-219133">
              <a:spcBef>
                <a:spcPts val="900"/>
              </a:spcBef>
              <a:buClr>
                <a:schemeClr val="bg2"/>
              </a:buClr>
              <a:buSzPct val="100000"/>
              <a:buFont typeface="Wingdings" pitchFamily="2" charset="2"/>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390629" indent="-171496">
              <a:defRPr sz="1500"/>
            </a:lvl2pPr>
            <a:lvl3pPr marL="514487" indent="-123858">
              <a:tabLst/>
              <a:defRPr sz="1500"/>
            </a:lvl3pPr>
            <a:lvl4pPr marL="647873" indent="-133386">
              <a:defRPr/>
            </a:lvl4pPr>
            <a:lvl5pPr marL="771731" indent="-12385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2" y="1447800"/>
            <a:ext cx="4047274" cy="2040815"/>
          </a:xfrm>
        </p:spPr>
        <p:txBody>
          <a:bodyPr>
            <a:spAutoFit/>
          </a:bodyPr>
          <a:lstStyle>
            <a:lvl1pPr marL="254862" indent="-254862">
              <a:spcBef>
                <a:spcPts val="900"/>
              </a:spcBef>
              <a:buClr>
                <a:schemeClr val="bg2"/>
              </a:buClr>
              <a:buFont typeface="Arial" pitchFamily="34" charset="0"/>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476377" indent="-257244">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873" indent="-257244">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731" indent="-257244">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5116" indent="-257244">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133" marR="0" lvl="0"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Click to edit Master text styles</a:t>
            </a:r>
          </a:p>
          <a:p>
            <a:pPr marL="219133" marR="0" lvl="1"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Second level</a:t>
            </a:r>
          </a:p>
          <a:p>
            <a:pPr marL="219133" marR="0" lvl="2"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Third level</a:t>
            </a:r>
          </a:p>
          <a:p>
            <a:pPr marL="219133" marR="0" lvl="3"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Fourth level</a:t>
            </a:r>
          </a:p>
          <a:p>
            <a:pPr marL="219133" marR="0" lvl="4"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427383369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1"/>
            <a:ext cx="4076211" cy="1661993"/>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555948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596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86444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5"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3925323" cy="1661993"/>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9210285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8562006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3157303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4"/>
            <a:ext cx="8366320" cy="2863073"/>
          </a:xfrm>
          <a:prstGeom prst="rect">
            <a:avLst/>
          </a:prstGeom>
        </p:spPr>
        <p:txBody>
          <a:bodyPr>
            <a:normAutofit/>
          </a:bodyPr>
          <a:lstStyle>
            <a:lvl1pPr marL="0" indent="0">
              <a:lnSpc>
                <a:spcPct val="90000"/>
              </a:lnSpc>
              <a:buNone/>
              <a:defRPr sz="48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1"/>
            <a:ext cx="8366320" cy="470747"/>
          </a:xfrm>
          <a:prstGeom prst="rect">
            <a:avLst/>
          </a:prstGeom>
        </p:spPr>
        <p:txBody>
          <a:bodyPr>
            <a:normAutofit/>
          </a:bodyPr>
          <a:lstStyle>
            <a:lvl1pPr marL="0" indent="0">
              <a:lnSpc>
                <a:spcPct val="90000"/>
              </a:lnSpc>
              <a:buNone/>
              <a:defRPr sz="27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409824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76898910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870332"/>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b="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1"/>
            <a:ext cx="8366320" cy="1988237"/>
          </a:xfrm>
        </p:spPr>
        <p:txBody>
          <a:bodyPr/>
          <a:lstStyle>
            <a:lvl1pPr marL="0" indent="0">
              <a:lnSpc>
                <a:spcPct val="95000"/>
              </a:lnSpc>
              <a:buNone/>
              <a:defRPr sz="2401">
                <a:gradFill>
                  <a:gsLst>
                    <a:gs pos="1250">
                      <a:srgbClr val="000000"/>
                    </a:gs>
                    <a:gs pos="100000">
                      <a:srgbClr val="000000"/>
                    </a:gs>
                  </a:gsLst>
                  <a:lin ang="5400000" scaled="0"/>
                </a:gradFill>
                <a:latin typeface="Consolas" pitchFamily="49" charset="0"/>
                <a:cs typeface="Consolas" pitchFamily="49" charset="0"/>
              </a:defRPr>
            </a:lvl1pPr>
            <a:lvl2pPr marL="2548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93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90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92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175086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244" indent="-25724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61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98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479"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974"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63034905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71630"/>
            <a:ext cx="8494713" cy="1958100"/>
          </a:xfrm>
          <a:prstGeom prst="rect">
            <a:avLst/>
          </a:prstGeom>
          <a:noFill/>
        </p:spPr>
        <p:txBody>
          <a:bodyPr wrap="square" rtlCol="0">
            <a:spAutoFit/>
          </a:bodyPr>
          <a:lstStyle>
            <a:lvl1pPr algn="l" defTabSz="685955" rtl="0" fontAlgn="auto">
              <a:lnSpc>
                <a:spcPct val="90000"/>
              </a:lnSpc>
              <a:spcBef>
                <a:spcPct val="20000"/>
              </a:spcBef>
              <a:spcAft>
                <a:spcPts val="0"/>
              </a:spcAft>
              <a:buSzPct val="90000"/>
              <a:buFontTx/>
              <a:buBlip>
                <a:blip r:embed="rId3"/>
              </a:buBlip>
              <a:defRPr lang="en-US" sz="2401" kern="1200" dirty="0" smtClean="0">
                <a:solidFill>
                  <a:schemeClr val="bg2">
                    <a:lumMod val="75000"/>
                    <a:lumOff val="25000"/>
                  </a:schemeClr>
                </a:solidFill>
                <a:latin typeface="Segoe"/>
                <a:ea typeface="+mn-ea"/>
                <a:cs typeface="+mn-cs"/>
              </a:defRPr>
            </a:lvl1pPr>
            <a:lvl2pPr algn="l" defTabSz="685955" rtl="0" fontAlgn="auto">
              <a:lnSpc>
                <a:spcPct val="90000"/>
              </a:lnSpc>
              <a:spcBef>
                <a:spcPct val="20000"/>
              </a:spcBef>
              <a:spcAft>
                <a:spcPts val="0"/>
              </a:spcAft>
              <a:buSzPct val="90000"/>
              <a:buFontTx/>
              <a:buBlip>
                <a:blip r:embed="rId4"/>
              </a:buBlip>
              <a:defRPr lang="en-US" sz="2401" kern="1200" dirty="0" smtClean="0">
                <a:solidFill>
                  <a:schemeClr val="bg2">
                    <a:lumMod val="75000"/>
                    <a:lumOff val="25000"/>
                  </a:schemeClr>
                </a:solidFill>
                <a:latin typeface="Segoe"/>
                <a:ea typeface="+mn-ea"/>
                <a:cs typeface="+mn-cs"/>
              </a:defRPr>
            </a:lvl2pPr>
            <a:lvl3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3pPr>
            <a:lvl4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4pPr>
            <a:lvl5pPr algn="l" defTabSz="685955" rtl="0" fontAlgn="auto">
              <a:lnSpc>
                <a:spcPct val="90000"/>
              </a:lnSpc>
              <a:spcBef>
                <a:spcPct val="20000"/>
              </a:spcBef>
              <a:spcAft>
                <a:spcPts val="0"/>
              </a:spcAft>
              <a:buSzPct val="90000"/>
              <a:defRPr lang="en-US" sz="2401" kern="1200" dirty="0">
                <a:solidFill>
                  <a:schemeClr val="bg2">
                    <a:lumMod val="75000"/>
                    <a:lumOff val="25000"/>
                  </a:schemeClr>
                </a:solidFill>
                <a:latin typeface="Segoe"/>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sllogo.png"/>
          <p:cNvPicPr>
            <a:picLocks noChangeAspect="1"/>
          </p:cNvPicPr>
          <p:nvPr userDrawn="1"/>
        </p:nvPicPr>
        <p:blipFill>
          <a:blip r:embed="rId5" cstate="print"/>
          <a:stretch>
            <a:fillRect/>
          </a:stretch>
        </p:blipFill>
        <p:spPr>
          <a:xfrm>
            <a:off x="6731001" y="6383584"/>
            <a:ext cx="2053296" cy="329446"/>
          </a:xfrm>
          <a:prstGeom prst="rect">
            <a:avLst/>
          </a:prstGeom>
        </p:spPr>
      </p:pic>
      <p:sp>
        <p:nvSpPr>
          <p:cNvPr id="6" name="Title 1"/>
          <p:cNvSpPr>
            <a:spLocks noGrp="1"/>
          </p:cNvSpPr>
          <p:nvPr>
            <p:ph type="title"/>
          </p:nvPr>
        </p:nvSpPr>
        <p:spPr>
          <a:xfrm>
            <a:off x="381000" y="516304"/>
            <a:ext cx="7562850" cy="392543"/>
          </a:xfrm>
          <a:prstGeom prst="rect">
            <a:avLst/>
          </a:prstGeom>
          <a:noFill/>
        </p:spPr>
        <p:txBody>
          <a:bodyPr wrap="square" rtlCol="0" anchor="t">
            <a:spAutoFit/>
          </a:bodyPr>
          <a:lstStyle>
            <a:lvl1pPr marL="0" marR="0" indent="0" algn="l" defTabSz="685983" rtl="0" eaLnBrk="1" fontAlgn="base" latinLnBrk="0" hangingPunct="1">
              <a:lnSpc>
                <a:spcPct val="100000"/>
              </a:lnSpc>
              <a:spcBef>
                <a:spcPct val="0"/>
              </a:spcBef>
              <a:spcAft>
                <a:spcPct val="0"/>
              </a:spcAft>
              <a:buClrTx/>
              <a:buSzTx/>
              <a:buFontTx/>
              <a:buNone/>
              <a:tabLst/>
              <a:defRPr kumimoji="0" lang="en-US" sz="2551" b="1" i="0" u="none" strike="noStrike" kern="1200" cap="all" spc="75" normalizeH="0" baseline="0" noProof="0" dirty="0">
                <a:ln w="3175">
                  <a:noFill/>
                </a:ln>
                <a:solidFill>
                  <a:srgbClr val="002A48"/>
                </a:solidFill>
                <a:effectLst>
                  <a:outerShdw blurRad="50800" dist="38100" dir="2700000" algn="tl" rotWithShape="0">
                    <a:srgbClr val="000000">
                      <a:alpha val="38000"/>
                    </a:srgbClr>
                  </a:outerShdw>
                </a:effectLst>
                <a:uLnTx/>
                <a:uFillTx/>
                <a:latin typeface="Segoe"/>
                <a:ea typeface="+mj-ea"/>
                <a:cs typeface="Segoe"/>
              </a:defRPr>
            </a:lvl1pPr>
          </a:lstStyle>
          <a:p>
            <a:r>
              <a:rPr lang="en-US" dirty="0"/>
              <a:t>Click to edit Master title</a:t>
            </a:r>
          </a:p>
        </p:txBody>
      </p:sp>
      <p:sp>
        <p:nvSpPr>
          <p:cNvPr id="10" name="Text Placeholder 2"/>
          <p:cNvSpPr>
            <a:spLocks noGrp="1"/>
          </p:cNvSpPr>
          <p:nvPr>
            <p:ph type="body" idx="10"/>
          </p:nvPr>
        </p:nvSpPr>
        <p:spPr>
          <a:xfrm>
            <a:off x="388939" y="1011239"/>
            <a:ext cx="7554912" cy="186974"/>
          </a:xfrm>
          <a:prstGeom prst="rect">
            <a:avLst/>
          </a:prstGeom>
          <a:noFill/>
        </p:spPr>
        <p:txBody>
          <a:bodyPr wrap="square" rtlCol="0">
            <a:spAutoFit/>
          </a:bodyPr>
          <a:lstStyle>
            <a:lvl1pPr marL="0" indent="0" algn="l" rtl="0" fontAlgn="base">
              <a:spcBef>
                <a:spcPct val="0"/>
              </a:spcBef>
              <a:spcAft>
                <a:spcPct val="0"/>
              </a:spcAft>
              <a:buNone/>
              <a:defRPr lang="en-US" sz="1350" kern="1200" dirty="0" smtClean="0">
                <a:solidFill>
                  <a:schemeClr val="bg2">
                    <a:lumMod val="65000"/>
                    <a:lumOff val="35000"/>
                  </a:schemeClr>
                </a:solidFill>
                <a:latin typeface="Segoe Semibold" pitchFamily="-128" charset="0"/>
                <a:ea typeface="+mn-ea"/>
                <a:cs typeface="+mn-cs"/>
              </a:defRPr>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dirty="0"/>
              <a:t>Click to edit Master text styles</a:t>
            </a:r>
          </a:p>
        </p:txBody>
      </p:sp>
    </p:spTree>
    <p:extLst>
      <p:ext uri="{BB962C8B-B14F-4D97-AF65-F5344CB8AC3E}">
        <p14:creationId xmlns:p14="http://schemas.microsoft.com/office/powerpoint/2010/main" val="29658592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heme" Target="../theme/theme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heme" Target="../theme/theme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theme" Target="../theme/theme7.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ckgrd_2.jpg"/>
          <p:cNvPicPr>
            <a:picLocks noChangeAspect="1"/>
          </p:cNvPicPr>
          <p:nvPr/>
        </p:nvPicPr>
        <p:blipFill>
          <a:blip r:embed="rId13" cstate="print"/>
          <a:srcRect/>
          <a:stretch>
            <a:fillRect/>
          </a:stretch>
        </p:blipFill>
        <p:spPr bwMode="auto">
          <a:xfrm>
            <a:off x="0" y="6529388"/>
            <a:ext cx="9144000" cy="328612"/>
          </a:xfrm>
          <a:prstGeom prst="rect">
            <a:avLst/>
          </a:prstGeom>
          <a:noFill/>
          <a:ln w="9525">
            <a:noFill/>
            <a:miter lim="800000"/>
            <a:headEnd/>
            <a:tailEnd/>
          </a:ln>
        </p:spPr>
      </p:pic>
      <p:pic>
        <p:nvPicPr>
          <p:cNvPr id="1027" name="Picture 6" descr="bckgrd_1.jpg"/>
          <p:cNvPicPr>
            <a:picLocks noChangeAspect="1"/>
          </p:cNvPicPr>
          <p:nvPr/>
        </p:nvPicPr>
        <p:blipFill>
          <a:blip r:embed="rId14" cstate="print"/>
          <a:srcRect/>
          <a:stretch>
            <a:fillRect/>
          </a:stretch>
        </p:blipFill>
        <p:spPr bwMode="auto">
          <a:xfrm>
            <a:off x="0" y="0"/>
            <a:ext cx="9144000" cy="701675"/>
          </a:xfrm>
          <a:prstGeom prst="rect">
            <a:avLst/>
          </a:prstGeom>
          <a:noFill/>
          <a:ln w="9525">
            <a:noFill/>
            <a:miter lim="800000"/>
            <a:headEnd/>
            <a:tailEnd/>
          </a:ln>
        </p:spPr>
      </p:pic>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0"/>
            <a:ext cx="7773988" cy="7413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Slide Title</a:t>
            </a:r>
          </a:p>
        </p:txBody>
      </p:sp>
      <p:sp>
        <p:nvSpPr>
          <p:cNvPr id="1030" name="Rectangle 5"/>
          <p:cNvSpPr>
            <a:spLocks noGrp="1" noChangeArrowheads="1"/>
          </p:cNvSpPr>
          <p:nvPr>
            <p:ph type="body" idx="1"/>
          </p:nvPr>
        </p:nvSpPr>
        <p:spPr bwMode="auto">
          <a:xfrm>
            <a:off x="458788" y="992188"/>
            <a:ext cx="7751762"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xStyles>
    <p:titleStyle>
      <a:lvl1pPr algn="l" rtl="0" fontAlgn="base">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fontAlgn="base">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fontAlgn="base">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fontAlgn="base">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fontAlgn="base">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fontAlgn="base">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ckgrd_2.jpg"/>
          <p:cNvPicPr>
            <a:picLocks noChangeAspect="1"/>
          </p:cNvPicPr>
          <p:nvPr/>
        </p:nvPicPr>
        <p:blipFill>
          <a:blip r:embed="rId13" cstate="print"/>
          <a:srcRect/>
          <a:stretch>
            <a:fillRect/>
          </a:stretch>
        </p:blipFill>
        <p:spPr bwMode="auto">
          <a:xfrm>
            <a:off x="0" y="6529388"/>
            <a:ext cx="9144000" cy="328612"/>
          </a:xfrm>
          <a:prstGeom prst="rect">
            <a:avLst/>
          </a:prstGeom>
          <a:noFill/>
          <a:ln w="9525">
            <a:noFill/>
            <a:miter lim="800000"/>
            <a:headEnd/>
            <a:tailEnd/>
          </a:ln>
        </p:spPr>
      </p:pic>
      <p:pic>
        <p:nvPicPr>
          <p:cNvPr id="1027" name="Picture 6" descr="bckgrd_1.jpg"/>
          <p:cNvPicPr>
            <a:picLocks noChangeAspect="1"/>
          </p:cNvPicPr>
          <p:nvPr/>
        </p:nvPicPr>
        <p:blipFill>
          <a:blip r:embed="rId14" cstate="print"/>
          <a:srcRect/>
          <a:stretch>
            <a:fillRect/>
          </a:stretch>
        </p:blipFill>
        <p:spPr bwMode="auto">
          <a:xfrm>
            <a:off x="0" y="0"/>
            <a:ext cx="9144000" cy="701675"/>
          </a:xfrm>
          <a:prstGeom prst="rect">
            <a:avLst/>
          </a:prstGeom>
          <a:noFill/>
          <a:ln w="9525">
            <a:noFill/>
            <a:miter lim="800000"/>
            <a:headEnd/>
            <a:tailEnd/>
          </a:ln>
        </p:spPr>
      </p:pic>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solidFill>
                <a:srgbClr val="000000"/>
              </a:solidFill>
            </a:endParaRPr>
          </a:p>
        </p:txBody>
      </p:sp>
      <p:sp>
        <p:nvSpPr>
          <p:cNvPr id="1029" name="Rectangle 4"/>
          <p:cNvSpPr>
            <a:spLocks noGrp="1" noChangeArrowheads="1"/>
          </p:cNvSpPr>
          <p:nvPr>
            <p:ph type="title"/>
          </p:nvPr>
        </p:nvSpPr>
        <p:spPr bwMode="auto">
          <a:xfrm>
            <a:off x="460375" y="0"/>
            <a:ext cx="7773988" cy="7413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Slide Title</a:t>
            </a:r>
          </a:p>
        </p:txBody>
      </p:sp>
      <p:sp>
        <p:nvSpPr>
          <p:cNvPr id="1030" name="Rectangle 5"/>
          <p:cNvSpPr>
            <a:spLocks noGrp="1" noChangeArrowheads="1"/>
          </p:cNvSpPr>
          <p:nvPr>
            <p:ph type="body" idx="1"/>
          </p:nvPr>
        </p:nvSpPr>
        <p:spPr bwMode="auto">
          <a:xfrm>
            <a:off x="458788" y="992188"/>
            <a:ext cx="7751762"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6300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6"/>
          <p:cNvSpPr txBox="1">
            <a:spLocks/>
          </p:cNvSpPr>
          <p:nvPr/>
        </p:nvSpPr>
        <p:spPr>
          <a:xfrm>
            <a:off x="814591" y="6394624"/>
            <a:ext cx="8329409" cy="453392"/>
          </a:xfrm>
          <a:prstGeom prst="rect">
            <a:avLst/>
          </a:prstGeom>
        </p:spPr>
        <p:txBody>
          <a:bodyPr anchor="b"/>
          <a:lstStyle>
            <a:lvl1pPr marL="0" indent="0" algn="l" defTabSz="914363" rtl="0" eaLnBrk="1" latinLnBrk="0" hangingPunct="1">
              <a:lnSpc>
                <a:spcPct val="90000"/>
              </a:lnSpc>
              <a:spcBef>
                <a:spcPct val="20000"/>
              </a:spcBef>
              <a:buClr>
                <a:srgbClr val="00DCFF"/>
              </a:buClr>
              <a:buSzPct val="90000"/>
              <a:buFont typeface="Arial" pitchFamily="34" charset="0"/>
              <a:buNone/>
              <a:defRPr sz="2400" kern="1200" baseline="0">
                <a:solidFill>
                  <a:schemeClr val="tx1">
                    <a:lumMod val="75000"/>
                    <a:lumOff val="25000"/>
                    <a:alpha val="99000"/>
                  </a:schemeClr>
                </a:solidFill>
                <a:latin typeface="+mn-lt"/>
                <a:ea typeface="+mn-ea"/>
                <a:cs typeface="+mn-cs"/>
              </a:defRPr>
            </a:lvl1pPr>
            <a:lvl2pPr marL="460375" indent="0" algn="l" defTabSz="914363" rtl="0" eaLnBrk="1" latinLnBrk="0" hangingPunct="1">
              <a:lnSpc>
                <a:spcPct val="90000"/>
              </a:lnSpc>
              <a:spcBef>
                <a:spcPct val="20000"/>
              </a:spcBef>
              <a:buClr>
                <a:srgbClr val="00DCFF"/>
              </a:buClr>
              <a:buSzPct val="90000"/>
              <a:buFont typeface="Arial" pitchFamily="34" charset="0"/>
              <a:buNone/>
              <a:defRPr sz="2000" kern="1200">
                <a:solidFill>
                  <a:schemeClr val="tx1">
                    <a:lumMod val="75000"/>
                    <a:lumOff val="25000"/>
                    <a:alpha val="99000"/>
                  </a:schemeClr>
                </a:solidFill>
                <a:latin typeface="+mn-lt"/>
                <a:ea typeface="+mn-ea"/>
                <a:cs typeface="+mn-cs"/>
              </a:defRPr>
            </a:lvl2pPr>
            <a:lvl3pPr marL="855663" indent="0" algn="l" defTabSz="914363"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3pPr>
            <a:lvl4pPr marL="1258888"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4pPr>
            <a:lvl5pPr marL="1604963"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200" dirty="0">
              <a:solidFill>
                <a:schemeClr val="bg1">
                  <a:lumMod val="75000"/>
                  <a:alpha val="99000"/>
                </a:schemeClr>
              </a:solidFill>
            </a:endParaRPr>
          </a:p>
        </p:txBody>
      </p:sp>
      <p:sp>
        <p:nvSpPr>
          <p:cNvPr id="3" name="Text Placeholder 6"/>
          <p:cNvSpPr txBox="1">
            <a:spLocks/>
          </p:cNvSpPr>
          <p:nvPr/>
        </p:nvSpPr>
        <p:spPr>
          <a:xfrm>
            <a:off x="814591" y="6394624"/>
            <a:ext cx="8329409" cy="453392"/>
          </a:xfrm>
          <a:prstGeom prst="rect">
            <a:avLst/>
          </a:prstGeom>
        </p:spPr>
        <p:txBody>
          <a:bodyPr anchor="b"/>
          <a:lstStyle>
            <a:lvl1pPr marL="0" indent="0" algn="l" defTabSz="914363" rtl="0" eaLnBrk="1" latinLnBrk="0" hangingPunct="1">
              <a:lnSpc>
                <a:spcPct val="90000"/>
              </a:lnSpc>
              <a:spcBef>
                <a:spcPct val="20000"/>
              </a:spcBef>
              <a:buClr>
                <a:srgbClr val="00DCFF"/>
              </a:buClr>
              <a:buSzPct val="90000"/>
              <a:buFont typeface="Arial" pitchFamily="34" charset="0"/>
              <a:buNone/>
              <a:defRPr sz="2400" kern="1200" baseline="0">
                <a:solidFill>
                  <a:schemeClr val="tx1">
                    <a:lumMod val="75000"/>
                    <a:lumOff val="25000"/>
                    <a:alpha val="99000"/>
                  </a:schemeClr>
                </a:solidFill>
                <a:latin typeface="+mn-lt"/>
                <a:ea typeface="+mn-ea"/>
                <a:cs typeface="+mn-cs"/>
              </a:defRPr>
            </a:lvl1pPr>
            <a:lvl2pPr marL="460375" indent="0" algn="l" defTabSz="914363" rtl="0" eaLnBrk="1" latinLnBrk="0" hangingPunct="1">
              <a:lnSpc>
                <a:spcPct val="90000"/>
              </a:lnSpc>
              <a:spcBef>
                <a:spcPct val="20000"/>
              </a:spcBef>
              <a:buClr>
                <a:srgbClr val="00DCFF"/>
              </a:buClr>
              <a:buSzPct val="90000"/>
              <a:buFont typeface="Arial" pitchFamily="34" charset="0"/>
              <a:buNone/>
              <a:defRPr sz="2000" kern="1200">
                <a:solidFill>
                  <a:schemeClr val="tx1">
                    <a:lumMod val="75000"/>
                    <a:lumOff val="25000"/>
                    <a:alpha val="99000"/>
                  </a:schemeClr>
                </a:solidFill>
                <a:latin typeface="+mn-lt"/>
                <a:ea typeface="+mn-ea"/>
                <a:cs typeface="+mn-cs"/>
              </a:defRPr>
            </a:lvl2pPr>
            <a:lvl3pPr marL="855663" indent="0" algn="l" defTabSz="914363"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3pPr>
            <a:lvl4pPr marL="1258888"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4pPr>
            <a:lvl5pPr marL="1604963"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200" dirty="0">
              <a:solidFill>
                <a:schemeClr val="bg1">
                  <a:lumMod val="75000"/>
                  <a:alpha val="99000"/>
                </a:schemeClr>
              </a:solidFill>
            </a:endParaRPr>
          </a:p>
        </p:txBody>
      </p:sp>
    </p:spTree>
    <p:extLst>
      <p:ext uri="{BB962C8B-B14F-4D97-AF65-F5344CB8AC3E}">
        <p14:creationId xmlns:p14="http://schemas.microsoft.com/office/powerpoint/2010/main" val="34111257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6" r:id="rId9"/>
    <p:sldLayoutId id="2147483830" r:id="rId10"/>
  </p:sldLayoutIdLst>
  <p:transition>
    <p:fade/>
  </p:transition>
  <p:txStyles>
    <p:titleStyle>
      <a:lvl1pPr algn="l" defTabSz="685955" rtl="0" eaLnBrk="1" latinLnBrk="0" hangingPunct="1">
        <a:lnSpc>
          <a:spcPct val="90000"/>
        </a:lnSpc>
        <a:spcBef>
          <a:spcPct val="0"/>
        </a:spcBef>
        <a:buNone/>
        <a:defRPr lang="en-US" sz="3601"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0" indent="0" algn="l" defTabSz="685955"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1pPr>
      <a:lvl2pPr marL="345373" indent="0" algn="l" defTabSz="685955" rtl="0" eaLnBrk="1" latinLnBrk="0" hangingPunct="1">
        <a:lnSpc>
          <a:spcPct val="90000"/>
        </a:lnSpc>
        <a:spcBef>
          <a:spcPct val="20000"/>
        </a:spcBef>
        <a:buClr>
          <a:srgbClr val="00DCFF"/>
        </a:buClr>
        <a:buSzPct val="90000"/>
        <a:buFont typeface="Arial" pitchFamily="34" charset="0"/>
        <a:buNone/>
        <a:defRPr sz="1500" kern="1200">
          <a:solidFill>
            <a:schemeClr val="tx1">
              <a:lumMod val="75000"/>
              <a:lumOff val="25000"/>
              <a:alpha val="99000"/>
            </a:schemeClr>
          </a:solidFill>
          <a:latin typeface="+mn-lt"/>
          <a:ea typeface="+mn-ea"/>
          <a:cs typeface="+mn-cs"/>
        </a:defRPr>
      </a:lvl2pPr>
      <a:lvl3pPr marL="641918" indent="0" algn="l" defTabSz="685955" rtl="0" eaLnBrk="1" latinLnBrk="0" hangingPunct="1">
        <a:lnSpc>
          <a:spcPct val="90000"/>
        </a:lnSpc>
        <a:spcBef>
          <a:spcPct val="20000"/>
        </a:spcBef>
        <a:buClr>
          <a:srgbClr val="00DCFF"/>
        </a:buClr>
        <a:buSzPct val="90000"/>
        <a:buFont typeface="Arial" pitchFamily="34" charset="0"/>
        <a:buNone/>
        <a:defRPr sz="1350" kern="1200">
          <a:solidFill>
            <a:schemeClr val="tx1">
              <a:lumMod val="75000"/>
              <a:lumOff val="25000"/>
              <a:alpha val="99000"/>
            </a:schemeClr>
          </a:solidFill>
          <a:latin typeface="+mn-lt"/>
          <a:ea typeface="+mn-ea"/>
          <a:cs typeface="+mn-cs"/>
        </a:defRPr>
      </a:lvl3pPr>
      <a:lvl4pPr marL="944418" indent="0" algn="l" defTabSz="685955" rtl="0" eaLnBrk="1" latinLnBrk="0" hangingPunct="1">
        <a:lnSpc>
          <a:spcPct val="90000"/>
        </a:lnSpc>
        <a:spcBef>
          <a:spcPct val="20000"/>
        </a:spcBef>
        <a:buClr>
          <a:srgbClr val="00DCFF"/>
        </a:buClr>
        <a:buSzPct val="90000"/>
        <a:buFont typeface="Arial" pitchFamily="34" charset="0"/>
        <a:buNone/>
        <a:defRPr sz="1200" kern="1200">
          <a:solidFill>
            <a:schemeClr val="tx1">
              <a:lumMod val="75000"/>
              <a:lumOff val="25000"/>
              <a:alpha val="99000"/>
            </a:schemeClr>
          </a:solidFill>
          <a:latin typeface="+mn-lt"/>
          <a:ea typeface="+mn-ea"/>
          <a:cs typeface="+mn-cs"/>
        </a:defRPr>
      </a:lvl4pPr>
      <a:lvl5pPr marL="1204043" indent="0" algn="l" defTabSz="685955" rtl="0" eaLnBrk="1" latinLnBrk="0" hangingPunct="1">
        <a:lnSpc>
          <a:spcPct val="90000"/>
        </a:lnSpc>
        <a:spcBef>
          <a:spcPct val="20000"/>
        </a:spcBef>
        <a:buClr>
          <a:srgbClr val="00DCFF"/>
        </a:buClr>
        <a:buSzPct val="90000"/>
        <a:buFont typeface="Arial" pitchFamily="34" charset="0"/>
        <a:buNone/>
        <a:defRPr sz="1200" kern="1200">
          <a:solidFill>
            <a:schemeClr val="tx1">
              <a:lumMod val="75000"/>
              <a:lumOff val="25000"/>
              <a:alpha val="99000"/>
            </a:schemeClr>
          </a:soli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1"/>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27922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4" r:id="rId23"/>
  </p:sldLayoutIdLst>
  <p:transition>
    <p:fade/>
  </p:transition>
  <p:hf hdr="0" ftr="0" dt="0"/>
  <p:txStyles>
    <p:titleStyle>
      <a:lvl1pPr algn="l" defTabSz="685955" rtl="0" eaLnBrk="1" latinLnBrk="0" hangingPunct="1">
        <a:lnSpc>
          <a:spcPct val="90000"/>
        </a:lnSpc>
        <a:spcBef>
          <a:spcPct val="0"/>
        </a:spcBef>
        <a:buNone/>
        <a:defRPr lang="en-US" sz="405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62" marR="0" indent="-254862" algn="l" defTabSz="685955" rtl="0" eaLnBrk="1" fontAlgn="auto" latinLnBrk="0" hangingPunct="1">
        <a:lnSpc>
          <a:spcPct val="90000"/>
        </a:lnSpc>
        <a:spcBef>
          <a:spcPct val="20000"/>
        </a:spcBef>
        <a:spcAft>
          <a:spcPts val="0"/>
        </a:spcAft>
        <a:buClrTx/>
        <a:buSzPct val="80000"/>
        <a:buFont typeface="Arial" pitchFamily="34" charset="0"/>
        <a:buChar char="•"/>
        <a:tabLst/>
        <a:defRPr sz="2701" kern="1200" spc="-53" baseline="0">
          <a:gradFill>
            <a:gsLst>
              <a:gs pos="1250">
                <a:schemeClr val="bg2"/>
              </a:gs>
              <a:gs pos="100000">
                <a:schemeClr val="bg2"/>
              </a:gs>
            </a:gsLst>
            <a:lin ang="5400000" scaled="0"/>
          </a:gradFill>
          <a:latin typeface="+mj-lt"/>
          <a:ea typeface="+mn-ea"/>
          <a:cs typeface="+mn-cs"/>
        </a:defRPr>
      </a:lvl1pPr>
      <a:lvl2pPr marL="429931" marR="0" indent="-175069" algn="l" defTabSz="68595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9044"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599044" algn="l"/>
        </a:tabLst>
        <a:defRPr sz="1800" kern="1200" spc="0" baseline="0">
          <a:gradFill>
            <a:gsLst>
              <a:gs pos="1250">
                <a:schemeClr val="bg2"/>
              </a:gs>
              <a:gs pos="100000">
                <a:schemeClr val="bg2"/>
              </a:gs>
            </a:gsLst>
            <a:lin ang="5400000" scaled="0"/>
          </a:gradFill>
          <a:latin typeface="+mn-lt"/>
          <a:ea typeface="+mn-ea"/>
          <a:cs typeface="+mn-cs"/>
        </a:defRPr>
      </a:lvl3pPr>
      <a:lvl4pPr marL="772922" marR="0" indent="-173878" algn="l" defTabSz="68595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2036"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942036" algn="l"/>
        </a:tabLst>
        <a:defRPr sz="1500" kern="1200" spc="0" baseline="0">
          <a:gradFill>
            <a:gsLst>
              <a:gs pos="1250">
                <a:schemeClr val="bg2"/>
              </a:gs>
              <a:gs pos="100000">
                <a:schemeClr val="bg2"/>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1"/>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54478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9" r:id="rId23"/>
  </p:sldLayoutIdLst>
  <p:transition>
    <p:fade/>
  </p:transition>
  <p:hf hdr="0" ftr="0" dt="0"/>
  <p:txStyles>
    <p:titleStyle>
      <a:lvl1pPr algn="l" defTabSz="685955" rtl="0" eaLnBrk="1" latinLnBrk="0" hangingPunct="1">
        <a:lnSpc>
          <a:spcPct val="90000"/>
        </a:lnSpc>
        <a:spcBef>
          <a:spcPct val="0"/>
        </a:spcBef>
        <a:buNone/>
        <a:defRPr lang="en-US" sz="405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62" marR="0" indent="-254862" algn="l" defTabSz="685955" rtl="0" eaLnBrk="1" fontAlgn="auto" latinLnBrk="0" hangingPunct="1">
        <a:lnSpc>
          <a:spcPct val="90000"/>
        </a:lnSpc>
        <a:spcBef>
          <a:spcPct val="20000"/>
        </a:spcBef>
        <a:spcAft>
          <a:spcPts val="0"/>
        </a:spcAft>
        <a:buClrTx/>
        <a:buSzPct val="80000"/>
        <a:buFont typeface="Arial" pitchFamily="34" charset="0"/>
        <a:buChar char="•"/>
        <a:tabLst/>
        <a:defRPr sz="2701" kern="1200" spc="-53" baseline="0">
          <a:gradFill>
            <a:gsLst>
              <a:gs pos="1250">
                <a:schemeClr val="bg2"/>
              </a:gs>
              <a:gs pos="100000">
                <a:schemeClr val="bg2"/>
              </a:gs>
            </a:gsLst>
            <a:lin ang="5400000" scaled="0"/>
          </a:gradFill>
          <a:latin typeface="+mj-lt"/>
          <a:ea typeface="+mn-ea"/>
          <a:cs typeface="+mn-cs"/>
        </a:defRPr>
      </a:lvl1pPr>
      <a:lvl2pPr marL="429931" marR="0" indent="-175069" algn="l" defTabSz="68595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9044"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599044" algn="l"/>
        </a:tabLst>
        <a:defRPr sz="1800" kern="1200" spc="0" baseline="0">
          <a:gradFill>
            <a:gsLst>
              <a:gs pos="1250">
                <a:schemeClr val="bg2"/>
              </a:gs>
              <a:gs pos="100000">
                <a:schemeClr val="bg2"/>
              </a:gs>
            </a:gsLst>
            <a:lin ang="5400000" scaled="0"/>
          </a:gradFill>
          <a:latin typeface="+mn-lt"/>
          <a:ea typeface="+mn-ea"/>
          <a:cs typeface="+mn-cs"/>
        </a:defRPr>
      </a:lvl3pPr>
      <a:lvl4pPr marL="772922" marR="0" indent="-173878" algn="l" defTabSz="68595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2036"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942036" algn="l"/>
        </a:tabLst>
        <a:defRPr sz="1500" kern="1200" spc="0" baseline="0">
          <a:gradFill>
            <a:gsLst>
              <a:gs pos="1250">
                <a:schemeClr val="bg2"/>
              </a:gs>
              <a:gs pos="100000">
                <a:schemeClr val="bg2"/>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1"/>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049005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9" r:id="rId23"/>
    <p:sldLayoutId id="2147483831" r:id="rId24"/>
  </p:sldLayoutIdLst>
  <p:transition>
    <p:fade/>
  </p:transition>
  <p:hf hdr="0" ftr="0" dt="0"/>
  <p:txStyles>
    <p:titleStyle>
      <a:lvl1pPr algn="l" defTabSz="685955" rtl="0" eaLnBrk="1" latinLnBrk="0" hangingPunct="1">
        <a:lnSpc>
          <a:spcPct val="90000"/>
        </a:lnSpc>
        <a:spcBef>
          <a:spcPct val="0"/>
        </a:spcBef>
        <a:buNone/>
        <a:defRPr lang="en-US" sz="405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62" marR="0" indent="-254862" algn="l" defTabSz="685955" rtl="0" eaLnBrk="1" fontAlgn="auto" latinLnBrk="0" hangingPunct="1">
        <a:lnSpc>
          <a:spcPct val="90000"/>
        </a:lnSpc>
        <a:spcBef>
          <a:spcPct val="20000"/>
        </a:spcBef>
        <a:spcAft>
          <a:spcPts val="0"/>
        </a:spcAft>
        <a:buClrTx/>
        <a:buSzPct val="80000"/>
        <a:buFont typeface="Arial" pitchFamily="34" charset="0"/>
        <a:buChar char="•"/>
        <a:tabLst/>
        <a:defRPr sz="2701" kern="1200" spc="-53" baseline="0">
          <a:gradFill>
            <a:gsLst>
              <a:gs pos="1250">
                <a:schemeClr val="bg2"/>
              </a:gs>
              <a:gs pos="100000">
                <a:schemeClr val="bg2"/>
              </a:gs>
            </a:gsLst>
            <a:lin ang="5400000" scaled="0"/>
          </a:gradFill>
          <a:latin typeface="+mj-lt"/>
          <a:ea typeface="+mn-ea"/>
          <a:cs typeface="+mn-cs"/>
        </a:defRPr>
      </a:lvl1pPr>
      <a:lvl2pPr marL="429931" marR="0" indent="-175069" algn="l" defTabSz="68595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9044"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599044" algn="l"/>
        </a:tabLst>
        <a:defRPr sz="1800" kern="1200" spc="0" baseline="0">
          <a:gradFill>
            <a:gsLst>
              <a:gs pos="1250">
                <a:schemeClr val="bg2"/>
              </a:gs>
              <a:gs pos="100000">
                <a:schemeClr val="bg2"/>
              </a:gs>
            </a:gsLst>
            <a:lin ang="5400000" scaled="0"/>
          </a:gradFill>
          <a:latin typeface="+mn-lt"/>
          <a:ea typeface="+mn-ea"/>
          <a:cs typeface="+mn-cs"/>
        </a:defRPr>
      </a:lvl3pPr>
      <a:lvl4pPr marL="772922" marR="0" indent="-173878" algn="l" defTabSz="68595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2036"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942036" algn="l"/>
        </a:tabLst>
        <a:defRPr sz="1500" kern="1200" spc="0" baseline="0">
          <a:gradFill>
            <a:gsLst>
              <a:gs pos="1250">
                <a:schemeClr val="bg2"/>
              </a:gs>
              <a:gs pos="100000">
                <a:schemeClr val="bg2"/>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284636" y="182216"/>
            <a:ext cx="8643324" cy="1063487"/>
          </a:xfrm>
          <a:prstGeom prst="rect">
            <a:avLst/>
          </a:prstGeom>
        </p:spPr>
        <p:txBody>
          <a:bodyPr vert="horz" lIns="91409" tIns="45705" rIns="91409" bIns="45705" rtlCol="0" anchor="t" anchorCtr="0">
            <a:normAutofit/>
          </a:bodyPr>
          <a:lstStyle/>
          <a:p>
            <a:r>
              <a:rPr lang="en-US" dirty="0"/>
              <a:t>Click to edit Master title style</a:t>
            </a:r>
          </a:p>
        </p:txBody>
      </p:sp>
    </p:spTree>
    <p:extLst>
      <p:ext uri="{BB962C8B-B14F-4D97-AF65-F5344CB8AC3E}">
        <p14:creationId xmlns:p14="http://schemas.microsoft.com/office/powerpoint/2010/main" val="356949834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txStyles>
    <p:titleStyle>
      <a:lvl1pPr algn="l" defTabSz="685566" rtl="0" eaLnBrk="1" latinLnBrk="0" hangingPunct="1">
        <a:lnSpc>
          <a:spcPct val="80000"/>
        </a:lnSpc>
        <a:spcBef>
          <a:spcPct val="0"/>
        </a:spcBef>
        <a:buNone/>
        <a:defRPr sz="33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257087" indent="-257087" algn="l" defTabSz="685566" rtl="0" eaLnBrk="1" latinLnBrk="0" hangingPunct="1">
        <a:spcBef>
          <a:spcPts val="900"/>
        </a:spcBef>
        <a:buFont typeface="Arial" pitchFamily="34" charset="0"/>
        <a:buChar char="•"/>
        <a:defRPr sz="24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557024" indent="-214239" algn="l" defTabSz="685566" rtl="0" eaLnBrk="1" latinLnBrk="0" hangingPunct="1">
        <a:spcBef>
          <a:spcPts val="225"/>
        </a:spcBef>
        <a:spcAft>
          <a:spcPts val="225"/>
        </a:spcAft>
        <a:buFont typeface="Arial" pitchFamily="34" charset="0"/>
        <a:buChar char="–"/>
        <a:defRPr sz="21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856959" indent="-171392" algn="l" defTabSz="685566" rtl="0" eaLnBrk="1" latinLnBrk="0" hangingPunct="1">
        <a:spcBef>
          <a:spcPts val="150"/>
        </a:spcBef>
        <a:spcAft>
          <a:spcPts val="150"/>
        </a:spcAft>
        <a:buFont typeface="Arial" pitchFamily="34" charset="0"/>
        <a:buChar char="•"/>
        <a:defRPr sz="1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199743" indent="-171392" algn="l" defTabSz="685566" rtl="0" eaLnBrk="1" latinLnBrk="0" hangingPunct="1">
        <a:spcBef>
          <a:spcPct val="20000"/>
        </a:spcBef>
        <a:buFont typeface="Arial" pitchFamily="34" charset="0"/>
        <a:buChar char="–"/>
        <a:defRPr sz="15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1542525" indent="-171392" algn="l" defTabSz="685566" rtl="0" eaLnBrk="1" latinLnBrk="0" hangingPunct="1">
        <a:spcBef>
          <a:spcPct val="20000"/>
        </a:spcBef>
        <a:buFont typeface="Arial" pitchFamily="34" charset="0"/>
        <a:buChar char="»"/>
        <a:defRPr sz="15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1885309"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092"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875"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659"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66" rtl="0" eaLnBrk="1" latinLnBrk="0" hangingPunct="1">
        <a:defRPr sz="1350" kern="1200">
          <a:solidFill>
            <a:schemeClr val="tx1"/>
          </a:solidFill>
          <a:latin typeface="+mn-lt"/>
          <a:ea typeface="+mn-ea"/>
          <a:cs typeface="+mn-cs"/>
        </a:defRPr>
      </a:lvl1pPr>
      <a:lvl2pPr marL="342783" algn="l" defTabSz="685566" rtl="0" eaLnBrk="1" latinLnBrk="0" hangingPunct="1">
        <a:defRPr sz="1350" kern="1200">
          <a:solidFill>
            <a:schemeClr val="tx1"/>
          </a:solidFill>
          <a:latin typeface="+mn-lt"/>
          <a:ea typeface="+mn-ea"/>
          <a:cs typeface="+mn-cs"/>
        </a:defRPr>
      </a:lvl2pPr>
      <a:lvl3pPr marL="685566" algn="l" defTabSz="685566" rtl="0" eaLnBrk="1" latinLnBrk="0" hangingPunct="1">
        <a:defRPr sz="1350" kern="1200">
          <a:solidFill>
            <a:schemeClr val="tx1"/>
          </a:solidFill>
          <a:latin typeface="+mn-lt"/>
          <a:ea typeface="+mn-ea"/>
          <a:cs typeface="+mn-cs"/>
        </a:defRPr>
      </a:lvl3pPr>
      <a:lvl4pPr marL="1028350" algn="l" defTabSz="685566" rtl="0" eaLnBrk="1" latinLnBrk="0" hangingPunct="1">
        <a:defRPr sz="1350" kern="1200">
          <a:solidFill>
            <a:schemeClr val="tx1"/>
          </a:solidFill>
          <a:latin typeface="+mn-lt"/>
          <a:ea typeface="+mn-ea"/>
          <a:cs typeface="+mn-cs"/>
        </a:defRPr>
      </a:lvl4pPr>
      <a:lvl5pPr marL="1371134" algn="l" defTabSz="685566" rtl="0" eaLnBrk="1" latinLnBrk="0" hangingPunct="1">
        <a:defRPr sz="1350" kern="1200">
          <a:solidFill>
            <a:schemeClr val="tx1"/>
          </a:solidFill>
          <a:latin typeface="+mn-lt"/>
          <a:ea typeface="+mn-ea"/>
          <a:cs typeface="+mn-cs"/>
        </a:defRPr>
      </a:lvl5pPr>
      <a:lvl6pPr marL="1713917" algn="l" defTabSz="685566" rtl="0" eaLnBrk="1" latinLnBrk="0" hangingPunct="1">
        <a:defRPr sz="1350" kern="1200">
          <a:solidFill>
            <a:schemeClr val="tx1"/>
          </a:solidFill>
          <a:latin typeface="+mn-lt"/>
          <a:ea typeface="+mn-ea"/>
          <a:cs typeface="+mn-cs"/>
        </a:defRPr>
      </a:lvl6pPr>
      <a:lvl7pPr marL="2056700" algn="l" defTabSz="685566" rtl="0" eaLnBrk="1" latinLnBrk="0" hangingPunct="1">
        <a:defRPr sz="1350" kern="1200">
          <a:solidFill>
            <a:schemeClr val="tx1"/>
          </a:solidFill>
          <a:latin typeface="+mn-lt"/>
          <a:ea typeface="+mn-ea"/>
          <a:cs typeface="+mn-cs"/>
        </a:defRPr>
      </a:lvl7pPr>
      <a:lvl8pPr marL="2399483" algn="l" defTabSz="685566" rtl="0" eaLnBrk="1" latinLnBrk="0" hangingPunct="1">
        <a:defRPr sz="1350" kern="1200">
          <a:solidFill>
            <a:schemeClr val="tx1"/>
          </a:solidFill>
          <a:latin typeface="+mn-lt"/>
          <a:ea typeface="+mn-ea"/>
          <a:cs typeface="+mn-cs"/>
        </a:defRPr>
      </a:lvl8pPr>
      <a:lvl9pPr marL="2742269" algn="l" defTabSz="6855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SQLWithRichard.com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000" dirty="0"/>
              <a:t>Database Fundamentals</a:t>
            </a:r>
            <a:br>
              <a:rPr lang="en-US" sz="3000" dirty="0"/>
            </a:br>
            <a:r>
              <a:rPr lang="en-US" sz="2400" dirty="0"/>
              <a:t>SQLWithRichard.com</a:t>
            </a:r>
            <a:endParaRPr lang="en-US" sz="3000" dirty="0"/>
          </a:p>
        </p:txBody>
      </p:sp>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Tree>
    <p:extLst>
      <p:ext uri="{BB962C8B-B14F-4D97-AF65-F5344CB8AC3E}">
        <p14:creationId xmlns:p14="http://schemas.microsoft.com/office/powerpoint/2010/main" val="186601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alpha val="98824"/>
                  </a:schemeClr>
                </a:solidFill>
              </a:rPr>
              <a:t>Database</a:t>
            </a:r>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descr="Image result for relational database tables image">
            <a:extLst>
              <a:ext uri="{FF2B5EF4-FFF2-40B4-BE49-F238E27FC236}">
                <a16:creationId xmlns:a16="http://schemas.microsoft.com/office/drawing/2014/main" id="{EB040BEB-46A8-43A7-A6DD-726240521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995488"/>
            <a:ext cx="45053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alpha val="98824"/>
                  </a:schemeClr>
                </a:solidFill>
              </a:rPr>
              <a:t>Excel ‘tables’ </a:t>
            </a:r>
          </a:p>
        </p:txBody>
      </p:sp>
      <p:sp>
        <p:nvSpPr>
          <p:cNvPr id="3" name="Content Placeholder 2"/>
          <p:cNvSpPr>
            <a:spLocks noGrp="1"/>
          </p:cNvSpPr>
          <p:nvPr>
            <p:ph idx="1"/>
          </p:nvPr>
        </p:nvSpPr>
        <p:spPr/>
        <p:txBody>
          <a:bodyPr/>
          <a:lstStyle/>
          <a:p>
            <a:r>
              <a:rPr lang="en-US" dirty="0"/>
              <a:t>The idea of a table shouldn’t be new to you if you have used Excel, as that has rows and columns of information and the structure of a SQL Server table is similar to that of an Excel spreadsheet</a:t>
            </a:r>
          </a:p>
          <a:p>
            <a:endParaRPr lang="en-US" dirty="0"/>
          </a:p>
          <a:p>
            <a:endParaRPr lang="en-US" dirty="0"/>
          </a:p>
        </p:txBody>
      </p:sp>
      <p:pic>
        <p:nvPicPr>
          <p:cNvPr id="4" name="Picture 3"/>
          <p:cNvPicPr>
            <a:picLocks noChangeAspect="1"/>
          </p:cNvPicPr>
          <p:nvPr/>
        </p:nvPicPr>
        <p:blipFill>
          <a:blip r:embed="rId2"/>
          <a:stretch>
            <a:fillRect/>
          </a:stretch>
        </p:blipFill>
        <p:spPr>
          <a:xfrm>
            <a:off x="1571682" y="2085458"/>
            <a:ext cx="5126573" cy="3171825"/>
          </a:xfrm>
          <a:prstGeom prst="rect">
            <a:avLst/>
          </a:prstGeom>
        </p:spPr>
      </p:pic>
    </p:spTree>
    <p:extLst>
      <p:ext uri="{BB962C8B-B14F-4D97-AF65-F5344CB8AC3E}">
        <p14:creationId xmlns:p14="http://schemas.microsoft.com/office/powerpoint/2010/main" val="351955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Tables </a:t>
            </a:r>
          </a:p>
        </p:txBody>
      </p:sp>
      <p:sp>
        <p:nvSpPr>
          <p:cNvPr id="9219" name="Content Placeholder 2"/>
          <p:cNvSpPr>
            <a:spLocks noGrp="1"/>
          </p:cNvSpPr>
          <p:nvPr>
            <p:ph idx="1"/>
          </p:nvPr>
        </p:nvSpPr>
        <p:spPr/>
        <p:txBody>
          <a:bodyPr/>
          <a:lstStyle/>
          <a:p>
            <a:r>
              <a:rPr lang="en-US" dirty="0"/>
              <a:t>A database </a:t>
            </a:r>
            <a:r>
              <a:rPr lang="en-US" b="1" i="1" dirty="0"/>
              <a:t>table</a:t>
            </a:r>
            <a:r>
              <a:rPr lang="en-US" dirty="0"/>
              <a:t> is a collection of rows and columns that is used to organize information about a single topic. Each row within a table corresponds to a single record and contains several attributes that describe the row. </a:t>
            </a:r>
          </a:p>
          <a:p>
            <a:r>
              <a:rPr lang="en-US" dirty="0"/>
              <a:t>These tables are stored in databases</a:t>
            </a:r>
          </a:p>
          <a:p>
            <a:endParaRPr lang="en-US" dirty="0"/>
          </a:p>
          <a:p>
            <a:endParaRPr lang="en-US" dirty="0"/>
          </a:p>
        </p:txBody>
      </p:sp>
      <p:graphicFrame>
        <p:nvGraphicFramePr>
          <p:cNvPr id="4" name="Table 3"/>
          <p:cNvGraphicFramePr>
            <a:graphicFrameLocks noGrp="1"/>
          </p:cNvGraphicFramePr>
          <p:nvPr>
            <p:extLst/>
          </p:nvPr>
        </p:nvGraphicFramePr>
        <p:xfrm>
          <a:off x="1231900" y="2489200"/>
          <a:ext cx="6743700" cy="2654300"/>
        </p:xfrm>
        <a:graphic>
          <a:graphicData uri="http://schemas.openxmlformats.org/drawingml/2006/table">
            <a:tbl>
              <a:tblPr firstRow="1" bandRow="1">
                <a:tableStyleId>{5C22544A-7EE6-4342-B048-85BDC9FD1C3A}</a:tableStyleId>
              </a:tblPr>
              <a:tblGrid>
                <a:gridCol w="1685925">
                  <a:extLst>
                    <a:ext uri="{9D8B030D-6E8A-4147-A177-3AD203B41FA5}">
                      <a16:colId xmlns:a16="http://schemas.microsoft.com/office/drawing/2014/main" val="20000"/>
                    </a:ext>
                  </a:extLst>
                </a:gridCol>
                <a:gridCol w="1685925">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1685925">
                  <a:extLst>
                    <a:ext uri="{9D8B030D-6E8A-4147-A177-3AD203B41FA5}">
                      <a16:colId xmlns:a16="http://schemas.microsoft.com/office/drawing/2014/main" val="20003"/>
                    </a:ext>
                  </a:extLst>
                </a:gridCol>
              </a:tblGrid>
              <a:tr h="663575">
                <a:tc>
                  <a:txBody>
                    <a:bodyPr/>
                    <a:lstStyle/>
                    <a:p>
                      <a:pPr algn="ctr"/>
                      <a:r>
                        <a:rPr lang="en-US" dirty="0" err="1"/>
                        <a:t>EmployeeID</a:t>
                      </a:r>
                      <a:endParaRPr lang="en-US" dirty="0"/>
                    </a:p>
                  </a:txBody>
                  <a:tcPr/>
                </a:tc>
                <a:tc>
                  <a:txBody>
                    <a:bodyPr/>
                    <a:lstStyle/>
                    <a:p>
                      <a:pPr algn="ctr"/>
                      <a:r>
                        <a:rPr lang="en-US" dirty="0" err="1"/>
                        <a:t>Last</a:t>
                      </a:r>
                      <a:r>
                        <a:rPr lang="en-US" baseline="0" dirty="0" err="1"/>
                        <a:t>Name</a:t>
                      </a:r>
                      <a:endParaRPr lang="en-US" dirty="0"/>
                    </a:p>
                  </a:txBody>
                  <a:tcPr/>
                </a:tc>
                <a:tc>
                  <a:txBody>
                    <a:bodyPr/>
                    <a:lstStyle/>
                    <a:p>
                      <a:pPr algn="ctr"/>
                      <a:r>
                        <a:rPr lang="en-US" dirty="0" err="1"/>
                        <a:t>FirstName</a:t>
                      </a:r>
                      <a:endParaRPr lang="en-US" dirty="0"/>
                    </a:p>
                  </a:txBody>
                  <a:tcPr/>
                </a:tc>
                <a:tc>
                  <a:txBody>
                    <a:bodyPr/>
                    <a:lstStyle/>
                    <a:p>
                      <a:pPr algn="ctr"/>
                      <a:r>
                        <a:rPr lang="en-US" dirty="0"/>
                        <a:t>Department</a:t>
                      </a:r>
                    </a:p>
                  </a:txBody>
                  <a:tcPr/>
                </a:tc>
                <a:extLst>
                  <a:ext uri="{0D108BD9-81ED-4DB2-BD59-A6C34878D82A}">
                    <a16:rowId xmlns:a16="http://schemas.microsoft.com/office/drawing/2014/main" val="10000"/>
                  </a:ext>
                </a:extLst>
              </a:tr>
              <a:tr h="663575">
                <a:tc>
                  <a:txBody>
                    <a:bodyPr/>
                    <a:lstStyle/>
                    <a:p>
                      <a:pPr algn="ctr"/>
                      <a:r>
                        <a:rPr lang="en-US" dirty="0"/>
                        <a:t>100</a:t>
                      </a:r>
                    </a:p>
                  </a:txBody>
                  <a:tcPr/>
                </a:tc>
                <a:tc>
                  <a:txBody>
                    <a:bodyPr/>
                    <a:lstStyle/>
                    <a:p>
                      <a:pPr algn="ctr"/>
                      <a:r>
                        <a:rPr lang="en-US" dirty="0"/>
                        <a:t>Smith</a:t>
                      </a:r>
                    </a:p>
                  </a:txBody>
                  <a:tcPr/>
                </a:tc>
                <a:tc>
                  <a:txBody>
                    <a:bodyPr/>
                    <a:lstStyle/>
                    <a:p>
                      <a:pPr algn="ctr"/>
                      <a:r>
                        <a:rPr lang="en-US" dirty="0"/>
                        <a:t>Bob</a:t>
                      </a:r>
                    </a:p>
                  </a:txBody>
                  <a:tcPr/>
                </a:tc>
                <a:tc>
                  <a:txBody>
                    <a:bodyPr/>
                    <a:lstStyle/>
                    <a:p>
                      <a:pPr algn="ctr"/>
                      <a:r>
                        <a:rPr lang="en-US" dirty="0"/>
                        <a:t>IT</a:t>
                      </a:r>
                    </a:p>
                  </a:txBody>
                  <a:tcPr/>
                </a:tc>
                <a:extLst>
                  <a:ext uri="{0D108BD9-81ED-4DB2-BD59-A6C34878D82A}">
                    <a16:rowId xmlns:a16="http://schemas.microsoft.com/office/drawing/2014/main" val="10001"/>
                  </a:ext>
                </a:extLst>
              </a:tr>
              <a:tr h="663575">
                <a:tc>
                  <a:txBody>
                    <a:bodyPr/>
                    <a:lstStyle/>
                    <a:p>
                      <a:pPr algn="ctr"/>
                      <a:r>
                        <a:rPr lang="en-US" dirty="0"/>
                        <a:t>101</a:t>
                      </a:r>
                    </a:p>
                  </a:txBody>
                  <a:tcPr/>
                </a:tc>
                <a:tc>
                  <a:txBody>
                    <a:bodyPr/>
                    <a:lstStyle/>
                    <a:p>
                      <a:pPr algn="ctr"/>
                      <a:r>
                        <a:rPr lang="en-US" dirty="0"/>
                        <a:t>Jones</a:t>
                      </a:r>
                    </a:p>
                  </a:txBody>
                  <a:tcPr/>
                </a:tc>
                <a:tc>
                  <a:txBody>
                    <a:bodyPr/>
                    <a:lstStyle/>
                    <a:p>
                      <a:pPr algn="ctr"/>
                      <a:r>
                        <a:rPr lang="en-US" dirty="0"/>
                        <a:t>Susan</a:t>
                      </a:r>
                    </a:p>
                  </a:txBody>
                  <a:tcPr/>
                </a:tc>
                <a:tc>
                  <a:txBody>
                    <a:bodyPr/>
                    <a:lstStyle/>
                    <a:p>
                      <a:pPr algn="ctr"/>
                      <a:r>
                        <a:rPr lang="en-US" dirty="0"/>
                        <a:t>Marketing</a:t>
                      </a:r>
                    </a:p>
                  </a:txBody>
                  <a:tcPr/>
                </a:tc>
                <a:extLst>
                  <a:ext uri="{0D108BD9-81ED-4DB2-BD59-A6C34878D82A}">
                    <a16:rowId xmlns:a16="http://schemas.microsoft.com/office/drawing/2014/main" val="10002"/>
                  </a:ext>
                </a:extLst>
              </a:tr>
              <a:tr h="663575">
                <a:tc>
                  <a:txBody>
                    <a:bodyPr/>
                    <a:lstStyle/>
                    <a:p>
                      <a:pPr algn="ctr"/>
                      <a:r>
                        <a:rPr lang="en-US" dirty="0"/>
                        <a:t>102</a:t>
                      </a:r>
                    </a:p>
                  </a:txBody>
                  <a:tcPr/>
                </a:tc>
                <a:tc>
                  <a:txBody>
                    <a:bodyPr/>
                    <a:lstStyle/>
                    <a:p>
                      <a:pPr algn="ctr"/>
                      <a:r>
                        <a:rPr lang="en-US" dirty="0"/>
                        <a:t>Adams</a:t>
                      </a:r>
                    </a:p>
                  </a:txBody>
                  <a:tcPr/>
                </a:tc>
                <a:tc>
                  <a:txBody>
                    <a:bodyPr/>
                    <a:lstStyle/>
                    <a:p>
                      <a:pPr algn="ctr"/>
                      <a:r>
                        <a:rPr lang="en-US" dirty="0"/>
                        <a:t>John</a:t>
                      </a:r>
                    </a:p>
                  </a:txBody>
                  <a:tcPr/>
                </a:tc>
                <a:tc>
                  <a:txBody>
                    <a:bodyPr/>
                    <a:lstStyle/>
                    <a:p>
                      <a:pPr algn="ctr"/>
                      <a:r>
                        <a:rPr lang="en-US" dirty="0"/>
                        <a:t>Finance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705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Relational databases</a:t>
            </a:r>
          </a:p>
        </p:txBody>
      </p:sp>
      <p:sp>
        <p:nvSpPr>
          <p:cNvPr id="7171" name="Content Placeholder 2"/>
          <p:cNvSpPr>
            <a:spLocks noGrp="1"/>
          </p:cNvSpPr>
          <p:nvPr>
            <p:ph idx="1"/>
          </p:nvPr>
        </p:nvSpPr>
        <p:spPr>
          <a:xfrm>
            <a:off x="458787" y="992188"/>
            <a:ext cx="7775575" cy="4951412"/>
          </a:xfrm>
        </p:spPr>
        <p:txBody>
          <a:bodyPr/>
          <a:lstStyle/>
          <a:p>
            <a:r>
              <a:rPr lang="en-US" sz="2400" dirty="0"/>
              <a:t>A </a:t>
            </a:r>
            <a:r>
              <a:rPr lang="en-US" sz="2400" b="1" i="1" dirty="0"/>
              <a:t>relational database </a:t>
            </a:r>
            <a:r>
              <a:rPr lang="en-US" sz="2400" dirty="0"/>
              <a:t>a collection of tables of data all of which are formally described and organized according to the relational model. </a:t>
            </a:r>
          </a:p>
          <a:p>
            <a:endParaRPr lang="en-US" sz="2400" dirty="0"/>
          </a:p>
          <a:p>
            <a:r>
              <a:rPr lang="en-US" sz="2400" dirty="0"/>
              <a:t>Each table must identify a column or group of columns, called the </a:t>
            </a:r>
            <a:r>
              <a:rPr lang="en-US" sz="2400" b="1" i="1" dirty="0"/>
              <a:t>PRIMARY KEY</a:t>
            </a:r>
            <a:r>
              <a:rPr lang="en-US" sz="2400" dirty="0"/>
              <a:t>, to uniquely identify each row</a:t>
            </a:r>
          </a:p>
        </p:txBody>
      </p:sp>
    </p:spTree>
    <p:extLst>
      <p:ext uri="{BB962C8B-B14F-4D97-AF65-F5344CB8AC3E}">
        <p14:creationId xmlns:p14="http://schemas.microsoft.com/office/powerpoint/2010/main" val="359125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alpha val="98824"/>
                  </a:schemeClr>
                </a:solidFill>
              </a:rPr>
              <a:t>Sample relational structure</a:t>
            </a:r>
          </a:p>
        </p:txBody>
      </p:sp>
      <p:pic>
        <p:nvPicPr>
          <p:cNvPr id="1026" name="Picture 2" descr="http://i.technet.microsoft.com/dynimg/IC10162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833" y="1120140"/>
            <a:ext cx="5294586" cy="4526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588770" y="4309110"/>
            <a:ext cx="1691640" cy="205740"/>
          </a:xfrm>
          <a:prstGeom prst="rect">
            <a:avLst/>
          </a:prstGeom>
          <a:noFill/>
          <a:ln w="19050">
            <a:solidFill>
              <a:srgbClr val="0070C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bg1"/>
              </a:solidFill>
            </a:endParaRPr>
          </a:p>
        </p:txBody>
      </p:sp>
      <p:sp>
        <p:nvSpPr>
          <p:cNvPr id="5" name="Rectangle 4"/>
          <p:cNvSpPr/>
          <p:nvPr/>
        </p:nvSpPr>
        <p:spPr bwMode="auto">
          <a:xfrm>
            <a:off x="4183380" y="2194560"/>
            <a:ext cx="2446020" cy="171450"/>
          </a:xfrm>
          <a:prstGeom prst="rect">
            <a:avLst/>
          </a:prstGeom>
          <a:noFill/>
          <a:ln w="19050">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0070C0"/>
              </a:solidFill>
            </a:endParaRPr>
          </a:p>
        </p:txBody>
      </p:sp>
      <p:sp>
        <p:nvSpPr>
          <p:cNvPr id="6" name="Rectangle 5"/>
          <p:cNvSpPr/>
          <p:nvPr/>
        </p:nvSpPr>
        <p:spPr bwMode="auto">
          <a:xfrm>
            <a:off x="4183380" y="2366010"/>
            <a:ext cx="2446020" cy="148590"/>
          </a:xfrm>
          <a:prstGeom prst="rect">
            <a:avLst/>
          </a:prstGeom>
          <a:noFill/>
          <a:ln w="1905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bg1"/>
              </a:solidFill>
            </a:endParaRPr>
          </a:p>
        </p:txBody>
      </p:sp>
      <p:sp>
        <p:nvSpPr>
          <p:cNvPr id="7" name="Rectangle 6"/>
          <p:cNvSpPr/>
          <p:nvPr/>
        </p:nvSpPr>
        <p:spPr bwMode="auto">
          <a:xfrm>
            <a:off x="4183380" y="3726180"/>
            <a:ext cx="2240280" cy="194310"/>
          </a:xfrm>
          <a:prstGeom prst="rect">
            <a:avLst/>
          </a:prstGeom>
          <a:noFill/>
          <a:ln w="19050">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bg1"/>
              </a:solidFill>
            </a:endParaRPr>
          </a:p>
        </p:txBody>
      </p:sp>
      <p:sp>
        <p:nvSpPr>
          <p:cNvPr id="14" name="TextBox 13"/>
          <p:cNvSpPr txBox="1"/>
          <p:nvPr/>
        </p:nvSpPr>
        <p:spPr>
          <a:xfrm>
            <a:off x="4457667" y="4956155"/>
            <a:ext cx="65" cy="923330"/>
          </a:xfrm>
          <a:prstGeom prst="rect">
            <a:avLst/>
          </a:prstGeom>
          <a:noFill/>
        </p:spPr>
        <p:txBody>
          <a:bodyPr wrap="none" lIns="0" tIns="0" rIns="0" bIns="0" rtlCol="0" anchor="ctr">
            <a:spAutoFit/>
          </a:bodyPr>
          <a:lstStyle/>
          <a:p>
            <a:pPr algn="ctr"/>
            <a:endParaRPr lang="en-US" sz="6000" dirty="0">
              <a:solidFill>
                <a:schemeClr val="bg1">
                  <a:alpha val="99000"/>
                </a:schemeClr>
              </a:solidFill>
            </a:endParaRPr>
          </a:p>
        </p:txBody>
      </p:sp>
    </p:spTree>
    <p:extLst>
      <p:ext uri="{BB962C8B-B14F-4D97-AF65-F5344CB8AC3E}">
        <p14:creationId xmlns:p14="http://schemas.microsoft.com/office/powerpoint/2010/main" val="10962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Title 2"/>
          <p:cNvSpPr txBox="1">
            <a:spLocks/>
          </p:cNvSpPr>
          <p:nvPr/>
        </p:nvSpPr>
        <p:spPr>
          <a:xfrm>
            <a:off x="201929" y="2960472"/>
            <a:ext cx="8740142" cy="1796217"/>
          </a:xfrm>
          <a:prstGeom prst="rect">
            <a:avLst/>
          </a:prstGeom>
        </p:spPr>
        <p:txBody>
          <a:bodyPr/>
          <a:lstStyle>
            <a:lvl1pPr algn="l" defTabSz="685955" rtl="0" eaLnBrk="1" latinLnBrk="0" hangingPunct="1">
              <a:lnSpc>
                <a:spcPct val="90000"/>
              </a:lnSpc>
              <a:spcBef>
                <a:spcPct val="0"/>
              </a:spcBef>
              <a:buNone/>
              <a:defRPr lang="en-US" sz="3601" b="0" kern="1200" cap="none" spc="-150" baseline="0" dirty="0" smtClean="0">
                <a:ln w="3175">
                  <a:noFill/>
                </a:ln>
                <a:solidFill>
                  <a:schemeClr val="accent6">
                    <a:alpha val="98824"/>
                  </a:schemeClr>
                </a:solidFill>
                <a:effectLst/>
                <a:latin typeface="Segoe UI Light" pitchFamily="34" charset="0"/>
                <a:ea typeface="+mn-ea"/>
                <a:cs typeface="Arial" charset="0"/>
              </a:defRPr>
            </a:lvl1pPr>
          </a:lstStyle>
          <a:p>
            <a:pPr fontAlgn="auto">
              <a:spcAft>
                <a:spcPts val="0"/>
              </a:spcAft>
            </a:pPr>
            <a:r>
              <a:rPr lang="en-GB" sz="6000" dirty="0">
                <a:solidFill>
                  <a:schemeClr val="bg1">
                    <a:alpha val="98824"/>
                  </a:schemeClr>
                </a:solidFill>
              </a:rPr>
              <a:t>Common Terms</a:t>
            </a:r>
          </a:p>
        </p:txBody>
      </p:sp>
    </p:spTree>
    <p:extLst>
      <p:ext uri="{BB962C8B-B14F-4D97-AF65-F5344CB8AC3E}">
        <p14:creationId xmlns:p14="http://schemas.microsoft.com/office/powerpoint/2010/main" val="7241860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Database Management System (DBMS)</a:t>
            </a:r>
          </a:p>
        </p:txBody>
      </p:sp>
      <p:sp>
        <p:nvSpPr>
          <p:cNvPr id="6147" name="Content Placeholder 2"/>
          <p:cNvSpPr>
            <a:spLocks noGrp="1"/>
          </p:cNvSpPr>
          <p:nvPr>
            <p:ph idx="1"/>
          </p:nvPr>
        </p:nvSpPr>
        <p:spPr/>
        <p:txBody>
          <a:bodyPr/>
          <a:lstStyle/>
          <a:p>
            <a:r>
              <a:rPr lang="en-US" b="1" dirty="0"/>
              <a:t>Database Management System </a:t>
            </a:r>
            <a:r>
              <a:rPr lang="en-US" dirty="0"/>
              <a:t>(</a:t>
            </a:r>
            <a:r>
              <a:rPr lang="en-US" b="1" i="1" dirty="0"/>
              <a:t>DBMS</a:t>
            </a:r>
            <a:r>
              <a:rPr lang="en-US" dirty="0"/>
              <a:t>) is used by the users to access the data stored in database files. A DBMS is also used to perform  administrative tasks on the databases and objects contained within the database.</a:t>
            </a:r>
          </a:p>
          <a:p>
            <a:endParaRPr lang="en-US" dirty="0"/>
          </a:p>
          <a:p>
            <a:r>
              <a:rPr lang="en-US" dirty="0"/>
              <a:t>DBMS is a collection of applications that allows users and other programs to capture and analyze data by providing additional functionality like reporting services to help you create, deploy, and manage reports for your organization. </a:t>
            </a:r>
          </a:p>
          <a:p>
            <a:endParaRPr lang="en-US" dirty="0"/>
          </a:p>
          <a:p>
            <a:r>
              <a:rPr lang="en-US" dirty="0"/>
              <a:t>A RDBMS is a software system designed to allow the definition, creation, querying, and updating of data stored in relational databases. </a:t>
            </a:r>
          </a:p>
          <a:p>
            <a:endParaRPr lang="en-US" dirty="0"/>
          </a:p>
          <a:p>
            <a:r>
              <a:rPr lang="en-US" dirty="0"/>
              <a:t>A few examples of RDBMS include; Microsoft SQL Server, Oracle, DB2, Microsoft Access, and MySQL</a:t>
            </a:r>
          </a:p>
          <a:p>
            <a:endParaRPr lang="en-US" dirty="0"/>
          </a:p>
          <a:p>
            <a:endParaRPr lang="en-US" dirty="0"/>
          </a:p>
        </p:txBody>
      </p:sp>
    </p:spTree>
    <p:extLst>
      <p:ext uri="{BB962C8B-B14F-4D97-AF65-F5344CB8AC3E}">
        <p14:creationId xmlns:p14="http://schemas.microsoft.com/office/powerpoint/2010/main" val="298834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Database servers</a:t>
            </a:r>
          </a:p>
        </p:txBody>
      </p:sp>
      <p:sp>
        <p:nvSpPr>
          <p:cNvPr id="8195" name="Content Placeholder 2"/>
          <p:cNvSpPr>
            <a:spLocks noGrp="1"/>
          </p:cNvSpPr>
          <p:nvPr>
            <p:ph idx="1"/>
          </p:nvPr>
        </p:nvSpPr>
        <p:spPr/>
        <p:txBody>
          <a:bodyPr/>
          <a:lstStyle/>
          <a:p>
            <a:r>
              <a:rPr lang="en-US" dirty="0"/>
              <a:t>Databases are stored on </a:t>
            </a:r>
            <a:r>
              <a:rPr lang="en-US" b="1" i="1" dirty="0"/>
              <a:t>database servers</a:t>
            </a:r>
            <a:r>
              <a:rPr lang="en-US" dirty="0"/>
              <a:t> which are dedicated physical or virtual servers that host the database files and provide high-level performance for users who are accessing the data.</a:t>
            </a:r>
          </a:p>
          <a:p>
            <a:endParaRPr lang="en-US" dirty="0"/>
          </a:p>
          <a:p>
            <a:r>
              <a:rPr lang="en-US" dirty="0"/>
              <a:t>Database servers contain the DBMS used to manage the data and administer the SQL Server environment. </a:t>
            </a:r>
          </a:p>
          <a:p>
            <a:endParaRPr lang="en-US" dirty="0"/>
          </a:p>
          <a:p>
            <a:r>
              <a:rPr lang="en-US" dirty="0"/>
              <a:t>A database server can have one default instance and several named instances of SQL Server. A SQL Server instance is a copy of the sqlservr.exe program that runs as a Windows operating system service.</a:t>
            </a:r>
          </a:p>
          <a:p>
            <a:endParaRPr lang="en-US" dirty="0"/>
          </a:p>
          <a:p>
            <a:r>
              <a:rPr lang="en-US" dirty="0"/>
              <a:t>Often multiple database servers are deployed to provide high availability and improve performance</a:t>
            </a:r>
          </a:p>
          <a:p>
            <a:endParaRPr lang="en-US" dirty="0"/>
          </a:p>
          <a:p>
            <a:r>
              <a:rPr lang="en-US" dirty="0"/>
              <a:t>This is know as </a:t>
            </a:r>
            <a:r>
              <a:rPr lang="en-US" dirty="0" err="1"/>
              <a:t>nTier</a:t>
            </a:r>
            <a:r>
              <a:rPr lang="en-US" dirty="0"/>
              <a:t> systems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403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solidFill>
                  <a:schemeClr val="tx2">
                    <a:lumMod val="60000"/>
                    <a:lumOff val="40000"/>
                    <a:alpha val="98824"/>
                  </a:schemeClr>
                </a:solidFill>
              </a:rPr>
              <a:t>nTier</a:t>
            </a:r>
            <a:r>
              <a:rPr lang="en-US" dirty="0">
                <a:solidFill>
                  <a:schemeClr val="tx2">
                    <a:lumMod val="60000"/>
                    <a:lumOff val="40000"/>
                    <a:alpha val="98824"/>
                  </a:schemeClr>
                </a:solidFill>
              </a:rPr>
              <a:t>  servers</a:t>
            </a:r>
          </a:p>
        </p:txBody>
      </p:sp>
      <p:sp>
        <p:nvSpPr>
          <p:cNvPr id="8195" name="Content Placeholder 2"/>
          <p:cNvSpPr>
            <a:spLocks noGrp="1"/>
          </p:cNvSpPr>
          <p:nvPr>
            <p:ph idx="1"/>
          </p:nvPr>
        </p:nvSpPr>
        <p:spPr/>
        <p:txBody>
          <a:bodyPr/>
          <a:lstStyle/>
          <a:p>
            <a:r>
              <a:rPr lang="en-US" dirty="0"/>
              <a:t>Three-tier architecture is a well-established software application architecture that organizes applications into three logical and physical computing tiers: </a:t>
            </a:r>
          </a:p>
          <a:p>
            <a:endParaRPr lang="en-US" dirty="0"/>
          </a:p>
          <a:p>
            <a:pPr marL="285750" indent="-285750">
              <a:buFont typeface="Arial" panose="020B0604020202020204" pitchFamily="34" charset="0"/>
              <a:buChar char="•"/>
            </a:pPr>
            <a:r>
              <a:rPr lang="en-US" dirty="0"/>
              <a:t>the presentation tier, or user interface; </a:t>
            </a:r>
          </a:p>
          <a:p>
            <a:pPr marL="285750" indent="-285750">
              <a:buFont typeface="Arial" panose="020B0604020202020204" pitchFamily="34" charset="0"/>
              <a:buChar char="•"/>
            </a:pPr>
            <a:r>
              <a:rPr lang="en-US" dirty="0"/>
              <a:t>the application tier, where data is processed; </a:t>
            </a:r>
          </a:p>
          <a:p>
            <a:pPr marL="285750" indent="-285750">
              <a:buFont typeface="Arial" panose="020B0604020202020204" pitchFamily="34" charset="0"/>
              <a:buChar char="•"/>
            </a:pPr>
            <a:r>
              <a:rPr lang="en-US" dirty="0"/>
              <a:t>and the data tier, where the data associated with the application is stored and managed.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604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solidFill>
                  <a:schemeClr val="tx2">
                    <a:lumMod val="60000"/>
                    <a:lumOff val="40000"/>
                    <a:alpha val="98824"/>
                  </a:schemeClr>
                </a:solidFill>
              </a:rPr>
              <a:t>nTier</a:t>
            </a:r>
            <a:r>
              <a:rPr lang="en-US" dirty="0">
                <a:solidFill>
                  <a:schemeClr val="tx2">
                    <a:lumMod val="60000"/>
                    <a:lumOff val="40000"/>
                    <a:alpha val="98824"/>
                  </a:schemeClr>
                </a:solidFill>
              </a:rPr>
              <a:t>  Architecture</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9" y="1721800"/>
            <a:ext cx="8178316" cy="463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4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38" dirty="0"/>
              <a:t>Meet Richard Patlan | </a:t>
            </a:r>
            <a:r>
              <a:rPr lang="en-US" sz="3038" dirty="0">
                <a:solidFill>
                  <a:srgbClr val="0072C6">
                    <a:alpha val="99000"/>
                  </a:srgbClr>
                </a:solidFill>
                <a:latin typeface="Segoe UI Light" pitchFamily="34" charset="0"/>
              </a:rPr>
              <a:t>@</a:t>
            </a:r>
            <a:r>
              <a:rPr lang="en-US" sz="3038" dirty="0" err="1">
                <a:solidFill>
                  <a:srgbClr val="0072C6">
                    <a:alpha val="99000"/>
                  </a:srgbClr>
                </a:solidFill>
                <a:latin typeface="Segoe UI Light" pitchFamily="34" charset="0"/>
              </a:rPr>
              <a:t>SQLRichard</a:t>
            </a:r>
            <a:endParaRPr lang="en-US" sz="3038" dirty="0">
              <a:solidFill>
                <a:schemeClr val="accent1"/>
              </a:solidFill>
            </a:endParaRPr>
          </a:p>
        </p:txBody>
      </p:sp>
      <p:sp>
        <p:nvSpPr>
          <p:cNvPr id="7" name="Content Placeholder 6"/>
          <p:cNvSpPr>
            <a:spLocks noGrp="1"/>
          </p:cNvSpPr>
          <p:nvPr>
            <p:ph idx="10"/>
          </p:nvPr>
        </p:nvSpPr>
        <p:spPr>
          <a:xfrm>
            <a:off x="233117" y="1445104"/>
            <a:ext cx="6752902" cy="3967791"/>
          </a:xfrm>
        </p:spPr>
        <p:txBody>
          <a:bodyPr>
            <a:normAutofit/>
          </a:bodyPr>
          <a:lstStyle/>
          <a:p>
            <a:pPr marL="342900" lvl="1" indent="0">
              <a:buNone/>
            </a:pPr>
            <a:endParaRPr lang="en-US" dirty="0"/>
          </a:p>
          <a:p>
            <a:pPr lvl="1"/>
            <a:r>
              <a:rPr lang="en-US" sz="2100" dirty="0">
                <a:solidFill>
                  <a:schemeClr val="tx1"/>
                </a:solidFill>
              </a:rPr>
              <a:t>Database Administrator/SQL Developer </a:t>
            </a:r>
          </a:p>
          <a:p>
            <a:pPr lvl="2"/>
            <a:r>
              <a:rPr lang="en-US" dirty="0">
                <a:solidFill>
                  <a:schemeClr val="tx1">
                    <a:lumMod val="75000"/>
                    <a:lumOff val="25000"/>
                  </a:schemeClr>
                </a:solidFill>
              </a:rPr>
              <a:t>Focuses SQL Server Administration and SQL Programming</a:t>
            </a:r>
          </a:p>
          <a:p>
            <a:pPr lvl="2"/>
            <a:r>
              <a:rPr lang="en-US" dirty="0">
                <a:solidFill>
                  <a:schemeClr val="tx1">
                    <a:lumMod val="75000"/>
                    <a:lumOff val="25000"/>
                  </a:schemeClr>
                </a:solidFill>
              </a:rPr>
              <a:t>Present DBA/SQL Developer </a:t>
            </a:r>
            <a:r>
              <a:rPr lang="en-US" dirty="0" err="1">
                <a:solidFill>
                  <a:schemeClr val="tx1">
                    <a:lumMod val="75000"/>
                    <a:lumOff val="25000"/>
                  </a:schemeClr>
                </a:solidFill>
              </a:rPr>
              <a:t>Chedraui</a:t>
            </a:r>
            <a:r>
              <a:rPr lang="en-US" dirty="0">
                <a:solidFill>
                  <a:schemeClr val="tx1">
                    <a:lumMod val="75000"/>
                    <a:lumOff val="25000"/>
                  </a:schemeClr>
                </a:solidFill>
              </a:rPr>
              <a:t> USA</a:t>
            </a:r>
          </a:p>
          <a:p>
            <a:pPr lvl="2"/>
            <a:r>
              <a:rPr lang="en-US" dirty="0">
                <a:solidFill>
                  <a:schemeClr val="tx1">
                    <a:lumMod val="75000"/>
                    <a:lumOff val="25000"/>
                  </a:schemeClr>
                </a:solidFill>
              </a:rPr>
              <a:t>Instructor at UCLA Extension and UCSD Extension</a:t>
            </a:r>
          </a:p>
          <a:p>
            <a:pPr lvl="2"/>
            <a:r>
              <a:rPr lang="en-US" dirty="0">
                <a:solidFill>
                  <a:schemeClr val="tx1">
                    <a:lumMod val="75000"/>
                    <a:lumOff val="25000"/>
                  </a:schemeClr>
                </a:solidFill>
              </a:rPr>
              <a:t>Lecture at Anderson School of Management, UCLA</a:t>
            </a:r>
          </a:p>
          <a:p>
            <a:pPr lvl="2"/>
            <a:r>
              <a:rPr lang="en-US" dirty="0">
                <a:solidFill>
                  <a:schemeClr val="tx1">
                    <a:lumMod val="75000"/>
                    <a:lumOff val="25000"/>
                  </a:schemeClr>
                </a:solidFill>
              </a:rPr>
              <a:t>Industry-recognized consultant:</a:t>
            </a:r>
          </a:p>
          <a:p>
            <a:pPr lvl="4"/>
            <a:r>
              <a:rPr lang="en-US" dirty="0" err="1">
                <a:solidFill>
                  <a:schemeClr val="tx1">
                    <a:lumMod val="75000"/>
                    <a:lumOff val="25000"/>
                  </a:schemeClr>
                </a:solidFill>
              </a:rPr>
              <a:t>CoffeeBean</a:t>
            </a:r>
            <a:r>
              <a:rPr lang="en-US" dirty="0">
                <a:solidFill>
                  <a:schemeClr val="tx1">
                    <a:lumMod val="75000"/>
                    <a:lumOff val="25000"/>
                  </a:schemeClr>
                </a:solidFill>
              </a:rPr>
              <a:t> </a:t>
            </a:r>
          </a:p>
          <a:p>
            <a:pPr lvl="4"/>
            <a:r>
              <a:rPr lang="en-US" dirty="0" err="1">
                <a:solidFill>
                  <a:schemeClr val="tx1">
                    <a:lumMod val="75000"/>
                    <a:lumOff val="25000"/>
                  </a:schemeClr>
                </a:solidFill>
              </a:rPr>
              <a:t>BlackLineSystems</a:t>
            </a:r>
            <a:endParaRPr lang="en-US" dirty="0">
              <a:solidFill>
                <a:schemeClr val="tx1">
                  <a:lumMod val="75000"/>
                  <a:lumOff val="25000"/>
                </a:schemeClr>
              </a:solidFill>
            </a:endParaRPr>
          </a:p>
          <a:p>
            <a:pPr lvl="4"/>
            <a:r>
              <a:rPr lang="en-US" dirty="0" err="1">
                <a:solidFill>
                  <a:schemeClr val="tx1">
                    <a:lumMod val="75000"/>
                    <a:lumOff val="25000"/>
                  </a:schemeClr>
                </a:solidFill>
              </a:rPr>
              <a:t>Jafra</a:t>
            </a:r>
            <a:r>
              <a:rPr lang="en-US" dirty="0">
                <a:solidFill>
                  <a:schemeClr val="tx1">
                    <a:lumMod val="75000"/>
                    <a:lumOff val="25000"/>
                  </a:schemeClr>
                </a:solidFill>
              </a:rPr>
              <a:t> </a:t>
            </a:r>
            <a:r>
              <a:rPr lang="en-US" dirty="0" err="1">
                <a:solidFill>
                  <a:schemeClr val="tx1">
                    <a:lumMod val="75000"/>
                    <a:lumOff val="25000"/>
                  </a:schemeClr>
                </a:solidFill>
              </a:rPr>
              <a:t>Cometics</a:t>
            </a:r>
            <a:endParaRPr lang="en-US" dirty="0">
              <a:solidFill>
                <a:schemeClr val="tx1">
                  <a:lumMod val="75000"/>
                  <a:lumOff val="25000"/>
                </a:schemeClr>
              </a:solidFill>
            </a:endParaRPr>
          </a:p>
          <a:p>
            <a:pPr lvl="4"/>
            <a:r>
              <a:rPr lang="en-US" dirty="0">
                <a:solidFill>
                  <a:schemeClr val="tx1">
                    <a:lumMod val="75000"/>
                    <a:lumOff val="25000"/>
                  </a:schemeClr>
                </a:solidFill>
              </a:rPr>
              <a:t>Bloomberg Ribner</a:t>
            </a:r>
          </a:p>
          <a:p>
            <a:pPr lvl="2"/>
            <a:r>
              <a:rPr lang="en-US" dirty="0">
                <a:solidFill>
                  <a:schemeClr val="tx1">
                    <a:lumMod val="75000"/>
                    <a:lumOff val="25000"/>
                  </a:schemeClr>
                </a:solidFill>
              </a:rPr>
              <a:t>More than 30 years of industry experience</a:t>
            </a:r>
            <a:endParaRPr lang="en-US" sz="2100" dirty="0">
              <a:solidFill>
                <a:schemeClr val="tx1"/>
              </a:solidFill>
            </a:endParaRPr>
          </a:p>
          <a:p>
            <a:pPr marL="342900" lvl="1" indent="0">
              <a:buNone/>
            </a:pPr>
            <a:endParaRPr lang="en-US" dirty="0"/>
          </a:p>
        </p:txBody>
      </p:sp>
      <p:pic>
        <p:nvPicPr>
          <p:cNvPr id="6" name="Picture 5">
            <a:extLst>
              <a:ext uri="{FF2B5EF4-FFF2-40B4-BE49-F238E27FC236}">
                <a16:creationId xmlns:a16="http://schemas.microsoft.com/office/drawing/2014/main" id="{6D672023-BD5D-4F2F-9DE3-C3642BA71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58359" y="1610114"/>
            <a:ext cx="1593783" cy="1195337"/>
          </a:xfrm>
          <a:prstGeom prst="rect">
            <a:avLst/>
          </a:prstGeom>
        </p:spPr>
      </p:pic>
    </p:spTree>
    <p:extLst>
      <p:ext uri="{BB962C8B-B14F-4D97-AF65-F5344CB8AC3E}">
        <p14:creationId xmlns:p14="http://schemas.microsoft.com/office/powerpoint/2010/main" val="250916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SQL Server Management Studio (SSMS)</a:t>
            </a:r>
          </a:p>
        </p:txBody>
      </p:sp>
      <p:sp>
        <p:nvSpPr>
          <p:cNvPr id="10243" name="Content Placeholder 2"/>
          <p:cNvSpPr>
            <a:spLocks noGrp="1"/>
          </p:cNvSpPr>
          <p:nvPr>
            <p:ph idx="1"/>
          </p:nvPr>
        </p:nvSpPr>
        <p:spPr>
          <a:xfrm>
            <a:off x="482601" y="741363"/>
            <a:ext cx="7751762" cy="4386262"/>
          </a:xfrm>
        </p:spPr>
        <p:txBody>
          <a:bodyPr/>
          <a:lstStyle/>
          <a:p>
            <a:r>
              <a:rPr lang="en-US" dirty="0"/>
              <a:t>A graphical user interface (GUI) used to browse, select, and manage the SQL Server instance and any of the objects within that SQL Server instance.</a:t>
            </a:r>
          </a:p>
        </p:txBody>
      </p:sp>
      <p:pic>
        <p:nvPicPr>
          <p:cNvPr id="3" name="Picture 2"/>
          <p:cNvPicPr>
            <a:picLocks noChangeAspect="1"/>
          </p:cNvPicPr>
          <p:nvPr/>
        </p:nvPicPr>
        <p:blipFill>
          <a:blip r:embed="rId2"/>
          <a:stretch>
            <a:fillRect/>
          </a:stretch>
        </p:blipFill>
        <p:spPr>
          <a:xfrm>
            <a:off x="1158884" y="1411897"/>
            <a:ext cx="6376969" cy="4993057"/>
          </a:xfrm>
          <a:prstGeom prst="rect">
            <a:avLst/>
          </a:prstGeom>
        </p:spPr>
      </p:pic>
    </p:spTree>
    <p:extLst>
      <p:ext uri="{BB962C8B-B14F-4D97-AF65-F5344CB8AC3E}">
        <p14:creationId xmlns:p14="http://schemas.microsoft.com/office/powerpoint/2010/main" val="211044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dbwebsites.com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200" dirty="0">
                <a:cs typeface="Segoe UI Light" panose="020B0502040204020203" pitchFamily="34" charset="0"/>
              </a:rPr>
              <a:t>Exploring SSMS</a:t>
            </a:r>
          </a:p>
        </p:txBody>
      </p:sp>
      <p:pic>
        <p:nvPicPr>
          <p:cNvPr id="5" name="Picture 4">
            <a:extLst>
              <a:ext uri="{FF2B5EF4-FFF2-40B4-BE49-F238E27FC236}">
                <a16:creationId xmlns:a16="http://schemas.microsoft.com/office/drawing/2014/main" id="{FD465015-3D04-45CD-89BC-164CE8CF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75" y="2499258"/>
            <a:ext cx="1279586" cy="1313259"/>
          </a:xfrm>
          <a:prstGeom prst="rect">
            <a:avLst/>
          </a:prstGeom>
        </p:spPr>
      </p:pic>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7" name="Picture 6">
            <a:extLst>
              <a:ext uri="{FF2B5EF4-FFF2-40B4-BE49-F238E27FC236}">
                <a16:creationId xmlns:a16="http://schemas.microsoft.com/office/drawing/2014/main" id="{532F170B-C491-4DED-B06E-E0C451D75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609" y="2633737"/>
            <a:ext cx="2169895" cy="2169895"/>
          </a:xfrm>
          <a:prstGeom prst="rect">
            <a:avLst/>
          </a:prstGeom>
        </p:spPr>
      </p:pic>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
        <p:nvSpPr>
          <p:cNvPr id="10" name="Text Placeholder 1">
            <a:extLst>
              <a:ext uri="{FF2B5EF4-FFF2-40B4-BE49-F238E27FC236}">
                <a16:creationId xmlns:a16="http://schemas.microsoft.com/office/drawing/2014/main" id="{A6E5CDC9-9725-4E57-9C00-A4B69D12B2F5}"/>
              </a:ext>
            </a:extLst>
          </p:cNvPr>
          <p:cNvSpPr txBox="1">
            <a:spLocks/>
          </p:cNvSpPr>
          <p:nvPr/>
        </p:nvSpPr>
        <p:spPr>
          <a:xfrm>
            <a:off x="26808" y="3497284"/>
            <a:ext cx="6408108" cy="836086"/>
          </a:xfrm>
          <a:prstGeom prst="rect">
            <a:avLst/>
          </a:prstGeom>
          <a:solidFill>
            <a:schemeClr val="tx2">
              <a:lumMod val="60000"/>
              <a:lumOff val="40000"/>
            </a:schemeClr>
          </a:solidFill>
        </p:spPr>
        <p:txBody>
          <a:bodyPr/>
          <a:lstStyle>
            <a:lvl1pPr marL="0" indent="0" algn="l" defTabSz="685955"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1pPr>
            <a:lvl2pPr marL="345373" indent="0" algn="l" defTabSz="685955" rtl="0" eaLnBrk="1" latinLnBrk="0" hangingPunct="1">
              <a:lnSpc>
                <a:spcPct val="90000"/>
              </a:lnSpc>
              <a:spcBef>
                <a:spcPct val="20000"/>
              </a:spcBef>
              <a:buClr>
                <a:srgbClr val="00DCFF"/>
              </a:buClr>
              <a:buSzPct val="90000"/>
              <a:buFont typeface="Arial" pitchFamily="34" charset="0"/>
              <a:buNone/>
              <a:defRPr sz="1500" kern="1200">
                <a:solidFill>
                  <a:schemeClr val="tx1">
                    <a:lumMod val="75000"/>
                    <a:lumOff val="25000"/>
                    <a:alpha val="99000"/>
                  </a:schemeClr>
                </a:solidFill>
                <a:latin typeface="+mn-lt"/>
                <a:ea typeface="+mn-ea"/>
                <a:cs typeface="+mn-cs"/>
              </a:defRPr>
            </a:lvl2pPr>
            <a:lvl3pPr marL="641918" indent="0" algn="l" defTabSz="685955" rtl="0" eaLnBrk="1" latinLnBrk="0" hangingPunct="1">
              <a:lnSpc>
                <a:spcPct val="90000"/>
              </a:lnSpc>
              <a:spcBef>
                <a:spcPct val="20000"/>
              </a:spcBef>
              <a:buClr>
                <a:srgbClr val="00DCFF"/>
              </a:buClr>
              <a:buSzPct val="90000"/>
              <a:buFont typeface="Arial" pitchFamily="34" charset="0"/>
              <a:buNone/>
              <a:defRPr sz="1350" kern="1200">
                <a:solidFill>
                  <a:schemeClr val="tx1">
                    <a:lumMod val="75000"/>
                    <a:lumOff val="25000"/>
                    <a:alpha val="99000"/>
                  </a:schemeClr>
                </a:solidFill>
                <a:latin typeface="+mn-lt"/>
                <a:ea typeface="+mn-ea"/>
                <a:cs typeface="+mn-cs"/>
              </a:defRPr>
            </a:lvl3pPr>
            <a:lvl4pPr marL="944418" indent="0" algn="l" defTabSz="685955" rtl="0" eaLnBrk="1" latinLnBrk="0" hangingPunct="1">
              <a:lnSpc>
                <a:spcPct val="90000"/>
              </a:lnSpc>
              <a:spcBef>
                <a:spcPct val="20000"/>
              </a:spcBef>
              <a:buClr>
                <a:srgbClr val="00DCFF"/>
              </a:buClr>
              <a:buSzPct val="90000"/>
              <a:buFont typeface="Arial" pitchFamily="34" charset="0"/>
              <a:buNone/>
              <a:defRPr sz="1200" kern="1200">
                <a:solidFill>
                  <a:schemeClr val="tx1">
                    <a:lumMod val="75000"/>
                    <a:lumOff val="25000"/>
                    <a:alpha val="99000"/>
                  </a:schemeClr>
                </a:solidFill>
                <a:latin typeface="+mn-lt"/>
                <a:ea typeface="+mn-ea"/>
                <a:cs typeface="+mn-cs"/>
              </a:defRPr>
            </a:lvl4pPr>
            <a:lvl5pPr marL="1204043" indent="0" algn="l" defTabSz="685955" rtl="0" eaLnBrk="1" latinLnBrk="0" hangingPunct="1">
              <a:lnSpc>
                <a:spcPct val="90000"/>
              </a:lnSpc>
              <a:spcBef>
                <a:spcPct val="20000"/>
              </a:spcBef>
              <a:buClr>
                <a:srgbClr val="00DCFF"/>
              </a:buClr>
              <a:buSzPct val="90000"/>
              <a:buFont typeface="Arial" pitchFamily="34" charset="0"/>
              <a:buNone/>
              <a:defRPr sz="1200" kern="1200">
                <a:solidFill>
                  <a:schemeClr val="tx1">
                    <a:lumMod val="75000"/>
                    <a:lumOff val="25000"/>
                    <a:alpha val="99000"/>
                  </a:schemeClr>
                </a:soli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US" sz="5400" b="0" dirty="0">
                <a:solidFill>
                  <a:schemeClr val="bg1">
                    <a:alpha val="99000"/>
                  </a:schemeClr>
                </a:solidFill>
              </a:rPr>
              <a:t>Demo</a:t>
            </a:r>
          </a:p>
        </p:txBody>
      </p:sp>
    </p:spTree>
    <p:extLst>
      <p:ext uri="{BB962C8B-B14F-4D97-AF65-F5344CB8AC3E}">
        <p14:creationId xmlns:p14="http://schemas.microsoft.com/office/powerpoint/2010/main" val="2610077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Summary</a:t>
            </a:r>
          </a:p>
        </p:txBody>
      </p:sp>
      <p:sp>
        <p:nvSpPr>
          <p:cNvPr id="15363" name="Content Placeholder 2"/>
          <p:cNvSpPr>
            <a:spLocks noGrp="1"/>
          </p:cNvSpPr>
          <p:nvPr>
            <p:ph idx="1"/>
          </p:nvPr>
        </p:nvSpPr>
        <p:spPr/>
        <p:txBody>
          <a:bodyPr/>
          <a:lstStyle/>
          <a:p>
            <a:r>
              <a:rPr lang="en-US" sz="2800" dirty="0"/>
              <a:t>A database (</a:t>
            </a:r>
            <a:r>
              <a:rPr lang="en-US" sz="2800" dirty="0" err="1"/>
              <a:t>db</a:t>
            </a:r>
            <a:r>
              <a:rPr lang="en-US" sz="2800" dirty="0"/>
              <a:t>) is an organized collection of data, typically stored in electronic format. </a:t>
            </a:r>
          </a:p>
          <a:p>
            <a:endParaRPr lang="en-US" sz="2800" dirty="0"/>
          </a:p>
          <a:p>
            <a:r>
              <a:rPr lang="en-US" sz="2800" dirty="0"/>
              <a:t>Microsoft SQL Server, Oracle, DB2 and MySQL are examples of relational databases</a:t>
            </a:r>
          </a:p>
          <a:p>
            <a:endParaRPr lang="en-US" sz="2800" dirty="0"/>
          </a:p>
          <a:p>
            <a:r>
              <a:rPr lang="en-US" sz="2800" dirty="0"/>
              <a:t>DBMS is application used to perform administrative tasks on databases and used to interact with data stored in databases.</a:t>
            </a:r>
          </a:p>
          <a:p>
            <a:endParaRPr lang="en-US" sz="2800" dirty="0"/>
          </a:p>
          <a:p>
            <a:endParaRPr lang="en-US" sz="2800" dirty="0"/>
          </a:p>
        </p:txBody>
      </p:sp>
    </p:spTree>
    <p:extLst>
      <p:ext uri="{BB962C8B-B14F-4D97-AF65-F5344CB8AC3E}">
        <p14:creationId xmlns:p14="http://schemas.microsoft.com/office/powerpoint/2010/main" val="144998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Summary</a:t>
            </a:r>
          </a:p>
        </p:txBody>
      </p:sp>
      <p:sp>
        <p:nvSpPr>
          <p:cNvPr id="15363" name="Content Placeholder 2"/>
          <p:cNvSpPr>
            <a:spLocks noGrp="1"/>
          </p:cNvSpPr>
          <p:nvPr>
            <p:ph idx="1"/>
          </p:nvPr>
        </p:nvSpPr>
        <p:spPr/>
        <p:txBody>
          <a:bodyPr/>
          <a:lstStyle/>
          <a:p>
            <a:r>
              <a:rPr lang="en-US" sz="2800" dirty="0"/>
              <a:t>Database server hosts DBMS system and one or more instances of SQL Server</a:t>
            </a:r>
          </a:p>
          <a:p>
            <a:endParaRPr lang="en-US" sz="2800" dirty="0"/>
          </a:p>
          <a:p>
            <a:r>
              <a:rPr lang="en-US" sz="2800" dirty="0">
                <a:solidFill>
                  <a:srgbClr val="292929">
                    <a:lumMod val="75000"/>
                    <a:lumOff val="25000"/>
                    <a:alpha val="99000"/>
                  </a:srgbClr>
                </a:solidFill>
              </a:rPr>
              <a:t>SQL Server Management Studio (SSMS) is the GUI used to manage SQL Server, its databases, and the content contained within the databases</a:t>
            </a:r>
          </a:p>
          <a:p>
            <a:endParaRPr lang="en-US" sz="2800" dirty="0">
              <a:solidFill>
                <a:srgbClr val="292929">
                  <a:lumMod val="75000"/>
                  <a:lumOff val="25000"/>
                  <a:alpha val="99000"/>
                </a:srgbClr>
              </a:solidFill>
            </a:endParaRPr>
          </a:p>
          <a:p>
            <a:r>
              <a:rPr lang="en-US" sz="2800" dirty="0">
                <a:solidFill>
                  <a:srgbClr val="292929">
                    <a:lumMod val="75000"/>
                    <a:lumOff val="25000"/>
                    <a:alpha val="99000"/>
                  </a:srgbClr>
                </a:solidFill>
              </a:rPr>
              <a:t>Each RDBMS has its own GUI to manage its databases</a:t>
            </a:r>
            <a:endParaRPr lang="en-US" sz="2800" dirty="0"/>
          </a:p>
        </p:txBody>
      </p:sp>
    </p:spTree>
    <p:extLst>
      <p:ext uri="{BB962C8B-B14F-4D97-AF65-F5344CB8AC3E}">
        <p14:creationId xmlns:p14="http://schemas.microsoft.com/office/powerpoint/2010/main" val="2749642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SQLWithRichard.com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000" dirty="0"/>
              <a:t>Database Fundamentals</a:t>
            </a:r>
            <a:br>
              <a:rPr lang="en-US" sz="3000" dirty="0"/>
            </a:br>
            <a:r>
              <a:rPr lang="en-US" sz="2400" dirty="0"/>
              <a:t>SQLWithRichard.com</a:t>
            </a:r>
            <a:br>
              <a:rPr lang="en-US" sz="3200" dirty="0"/>
            </a:br>
            <a:endParaRPr lang="en-US" sz="3000" dirty="0"/>
          </a:p>
        </p:txBody>
      </p:sp>
      <p:pic>
        <p:nvPicPr>
          <p:cNvPr id="5" name="Picture 4">
            <a:extLst>
              <a:ext uri="{FF2B5EF4-FFF2-40B4-BE49-F238E27FC236}">
                <a16:creationId xmlns:a16="http://schemas.microsoft.com/office/drawing/2014/main" id="{FD465015-3D04-45CD-89BC-164CE8CF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75" y="2499258"/>
            <a:ext cx="1279586" cy="1313259"/>
          </a:xfrm>
          <a:prstGeom prst="rect">
            <a:avLst/>
          </a:prstGeom>
        </p:spPr>
      </p:pic>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Tree>
    <p:extLst>
      <p:ext uri="{BB962C8B-B14F-4D97-AF65-F5344CB8AC3E}">
        <p14:creationId xmlns:p14="http://schemas.microsoft.com/office/powerpoint/2010/main" val="286209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solidFill>
            <a:schemeClr val="bg1"/>
          </a:solidFill>
        </p:spPr>
        <p:txBody>
          <a:bodyPr/>
          <a:lstStyle/>
          <a:p>
            <a:r>
              <a:rPr lang="en-US" dirty="0"/>
              <a:t>Individuals seeking to learn the fundamentals of relational databases, database management systems, and database components</a:t>
            </a:r>
          </a:p>
          <a:p>
            <a:endParaRPr lang="en-US" dirty="0"/>
          </a:p>
          <a:p>
            <a:endParaRPr lang="en-US" dirty="0"/>
          </a:p>
        </p:txBody>
      </p:sp>
      <p:sp>
        <p:nvSpPr>
          <p:cNvPr id="2" name="Title 1"/>
          <p:cNvSpPr>
            <a:spLocks noGrp="1"/>
          </p:cNvSpPr>
          <p:nvPr>
            <p:ph type="title"/>
          </p:nvPr>
        </p:nvSpPr>
        <p:spPr/>
        <p:txBody>
          <a:bodyPr/>
          <a:lstStyle/>
          <a:p>
            <a:pPr lvl="0"/>
            <a:r>
              <a:rPr lang="en-US" dirty="0"/>
              <a:t>Setting expectations</a:t>
            </a:r>
          </a:p>
        </p:txBody>
      </p:sp>
    </p:spTree>
    <p:extLst>
      <p:ext uri="{BB962C8B-B14F-4D97-AF65-F5344CB8AC3E}">
        <p14:creationId xmlns:p14="http://schemas.microsoft.com/office/powerpoint/2010/main" val="234111301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title" idx="4294967295"/>
          </p:nvPr>
        </p:nvSpPr>
        <p:spPr>
          <a:xfrm>
            <a:off x="389731" y="279400"/>
            <a:ext cx="8364538" cy="747713"/>
          </a:xfrm>
        </p:spPr>
        <p:txBody>
          <a:bodyPr/>
          <a:lstStyle/>
          <a:p>
            <a:r>
              <a:rPr lang="en-US" dirty="0"/>
              <a:t>Course Modules</a:t>
            </a:r>
          </a:p>
        </p:txBody>
      </p:sp>
      <p:graphicFrame>
        <p:nvGraphicFramePr>
          <p:cNvPr id="4" name="Content Placeholder 6"/>
          <p:cNvGraphicFramePr>
            <a:graphicFrameLocks/>
          </p:cNvGraphicFramePr>
          <p:nvPr>
            <p:extLst>
              <p:ext uri="{D42A27DB-BD31-4B8C-83A1-F6EECF244321}">
                <p14:modId xmlns:p14="http://schemas.microsoft.com/office/powerpoint/2010/main" val="1215084067"/>
              </p:ext>
            </p:extLst>
          </p:nvPr>
        </p:nvGraphicFramePr>
        <p:xfrm>
          <a:off x="284634" y="1275918"/>
          <a:ext cx="8552385" cy="4286505"/>
        </p:xfrm>
        <a:graphic>
          <a:graphicData uri="http://schemas.openxmlformats.org/drawingml/2006/table">
            <a:tbl>
              <a:tblPr firstRow="1" bandRow="1">
                <a:tableStyleId>{5C22544A-7EE6-4342-B048-85BDC9FD1C3A}</a:tableStyleId>
              </a:tblPr>
              <a:tblGrid>
                <a:gridCol w="8552385">
                  <a:extLst>
                    <a:ext uri="{9D8B030D-6E8A-4147-A177-3AD203B41FA5}">
                      <a16:colId xmlns:a16="http://schemas.microsoft.com/office/drawing/2014/main" val="20000"/>
                    </a:ext>
                  </a:extLst>
                </a:gridCol>
              </a:tblGrid>
              <a:tr h="712020">
                <a:tc>
                  <a:txBody>
                    <a:bodyPr/>
                    <a:lstStyle/>
                    <a:p>
                      <a:r>
                        <a:rPr lang="en-US" sz="2400" b="0" dirty="0">
                          <a:latin typeface="Segoe UI Light" panose="020B0502040204020203" pitchFamily="34" charset="0"/>
                          <a:cs typeface="Segoe UI Light" panose="020B0502040204020203" pitchFamily="34" charset="0"/>
                        </a:rPr>
                        <a:t>Database Fundamentals</a:t>
                      </a:r>
                      <a:endParaRPr lang="en-US" sz="2400" dirty="0">
                        <a:latin typeface="Segoe UI Light" panose="020B0502040204020203" pitchFamily="34" charset="0"/>
                        <a:cs typeface="Segoe UI Light" panose="020B0502040204020203" pitchFamily="34" charset="0"/>
                      </a:endParaRPr>
                    </a:p>
                  </a:txBody>
                  <a:tcPr marL="68598" marR="68598" marT="34299" marB="34299" anchor="ctr"/>
                </a:tc>
                <a:extLst>
                  <a:ext uri="{0D108BD9-81ED-4DB2-BD59-A6C34878D82A}">
                    <a16:rowId xmlns:a16="http://schemas.microsoft.com/office/drawing/2014/main" val="10000"/>
                  </a:ext>
                </a:extLst>
              </a:tr>
              <a:tr h="747680">
                <a:tc>
                  <a:txBody>
                    <a:bodyPr/>
                    <a:lstStyle/>
                    <a:p>
                      <a:pPr marL="571500" indent="-571500">
                        <a:tabLst>
                          <a:tab pos="573088" algn="l"/>
                        </a:tabLst>
                      </a:pPr>
                      <a:r>
                        <a:rPr lang="en-US" sz="1800" b="1" dirty="0">
                          <a:latin typeface="Segoe UI Light" panose="020B0502040204020203" pitchFamily="34" charset="0"/>
                          <a:cs typeface="Segoe UI Light" panose="020B0502040204020203" pitchFamily="34" charset="0"/>
                        </a:rPr>
                        <a:t>01 | Introducing</a:t>
                      </a:r>
                      <a:r>
                        <a:rPr lang="en-US" sz="1800" b="1" baseline="0" dirty="0">
                          <a:latin typeface="Segoe UI Light" panose="020B0502040204020203" pitchFamily="34" charset="0"/>
                          <a:cs typeface="Segoe UI Light" panose="020B0502040204020203" pitchFamily="34" charset="0"/>
                        </a:rPr>
                        <a:t> core database concepts </a:t>
                      </a:r>
                      <a:r>
                        <a:rPr lang="en-US" sz="1800" b="1" dirty="0">
                          <a:latin typeface="Segoe UI Light" panose="020B0502040204020203" pitchFamily="34" charset="0"/>
                          <a:cs typeface="Segoe UI Light" panose="020B0502040204020203" pitchFamily="34" charset="0"/>
                        </a:rPr>
                        <a:t>(50 minutes)</a:t>
                      </a:r>
                    </a:p>
                    <a:p>
                      <a:pPr marL="571500" indent="-571500">
                        <a:tabLst>
                          <a:tab pos="511175" algn="l"/>
                        </a:tabLst>
                      </a:pPr>
                      <a:r>
                        <a:rPr lang="en-US" sz="1800" b="1" dirty="0">
                          <a:latin typeface="Segoe UI Light" panose="020B0502040204020203" pitchFamily="34" charset="0"/>
                          <a:cs typeface="Segoe UI Light" panose="020B0502040204020203" pitchFamily="34" charset="0"/>
                        </a:rPr>
                        <a:t>    	</a:t>
                      </a:r>
                      <a:r>
                        <a:rPr lang="en-US" sz="1200" b="1" dirty="0">
                          <a:latin typeface="Segoe UI Light" panose="020B0502040204020203" pitchFamily="34" charset="0"/>
                          <a:cs typeface="Segoe UI Light" panose="020B0502040204020203" pitchFamily="34" charset="0"/>
                        </a:rPr>
                        <a:t>Define databases, example of relational</a:t>
                      </a:r>
                      <a:r>
                        <a:rPr lang="en-US" sz="1200" b="1" baseline="0" dirty="0">
                          <a:latin typeface="Segoe UI Light" panose="020B0502040204020203" pitchFamily="34" charset="0"/>
                          <a:cs typeface="Segoe UI Light" panose="020B0502040204020203" pitchFamily="34" charset="0"/>
                        </a:rPr>
                        <a:t> database tables, and </a:t>
                      </a:r>
                      <a:r>
                        <a:rPr lang="en-US" sz="1200" b="1" dirty="0">
                          <a:latin typeface="Segoe UI Light" panose="020B0502040204020203" pitchFamily="34" charset="0"/>
                          <a:cs typeface="Segoe UI Light" panose="020B0502040204020203" pitchFamily="34" charset="0"/>
                        </a:rPr>
                        <a:t>introduce</a:t>
                      </a:r>
                      <a:r>
                        <a:rPr lang="en-US" sz="1200" b="1" baseline="0" dirty="0">
                          <a:latin typeface="Segoe UI Light" panose="020B0502040204020203" pitchFamily="34" charset="0"/>
                          <a:cs typeface="Segoe UI Light" panose="020B0502040204020203" pitchFamily="34" charset="0"/>
                        </a:rPr>
                        <a:t> common database terminology </a:t>
                      </a:r>
                      <a:endParaRPr lang="en-US" sz="1200" b="1" dirty="0">
                        <a:latin typeface="Segoe UI Light" panose="020B0502040204020203" pitchFamily="34" charset="0"/>
                        <a:cs typeface="Segoe UI Light" panose="020B0502040204020203" pitchFamily="34" charset="0"/>
                      </a:endParaRPr>
                    </a:p>
                  </a:txBody>
                  <a:tcPr marL="68598" marR="68598" marT="34299" marB="34299" anchor="ctr"/>
                </a:tc>
                <a:extLst>
                  <a:ext uri="{0D108BD9-81ED-4DB2-BD59-A6C34878D82A}">
                    <a16:rowId xmlns:a16="http://schemas.microsoft.com/office/drawing/2014/main" val="10001"/>
                  </a:ext>
                </a:extLst>
              </a:tr>
              <a:tr h="690745">
                <a:tc>
                  <a:txBody>
                    <a:bodyPr/>
                    <a:lstStyle/>
                    <a:p>
                      <a:pPr marL="573088" indent="-573088">
                        <a:tabLst/>
                      </a:pPr>
                      <a:r>
                        <a:rPr lang="en-US" sz="1800" dirty="0">
                          <a:latin typeface="Segoe UI Light" panose="020B0502040204020203" pitchFamily="34" charset="0"/>
                          <a:cs typeface="Segoe UI Light" panose="020B0502040204020203" pitchFamily="34" charset="0"/>
                        </a:rPr>
                        <a:t>02 | Relational Concepts (50 minutes)</a:t>
                      </a:r>
                    </a:p>
                    <a:p>
                      <a:pPr marL="573088" indent="-573088">
                        <a:tabLst>
                          <a:tab pos="511175" algn="l"/>
                        </a:tabLst>
                      </a:pPr>
                      <a:r>
                        <a:rPr lang="en-US" sz="1400" dirty="0">
                          <a:latin typeface="Segoe UI Light" panose="020B0502040204020203" pitchFamily="34" charset="0"/>
                          <a:cs typeface="Segoe UI Light" panose="020B0502040204020203" pitchFamily="34" charset="0"/>
                        </a:rPr>
                        <a:t>	Normalization, referential</a:t>
                      </a:r>
                      <a:r>
                        <a:rPr lang="en-US" sz="1400" baseline="0" dirty="0">
                          <a:latin typeface="Segoe UI Light" panose="020B0502040204020203" pitchFamily="34" charset="0"/>
                          <a:cs typeface="Segoe UI Light" panose="020B0502040204020203" pitchFamily="34" charset="0"/>
                        </a:rPr>
                        <a:t> integrity, and constraints</a:t>
                      </a:r>
                      <a:endParaRPr lang="en-US" sz="1200" dirty="0">
                        <a:latin typeface="Segoe UI Light" panose="020B0502040204020203" pitchFamily="34" charset="0"/>
                        <a:cs typeface="Segoe UI Light" panose="020B0502040204020203" pitchFamily="34" charset="0"/>
                      </a:endParaRPr>
                    </a:p>
                  </a:txBody>
                  <a:tcPr marL="68598" marR="68598" marT="34299" marB="34299" anchor="ctr"/>
                </a:tc>
                <a:extLst>
                  <a:ext uri="{0D108BD9-81ED-4DB2-BD59-A6C34878D82A}">
                    <a16:rowId xmlns:a16="http://schemas.microsoft.com/office/drawing/2014/main" val="10002"/>
                  </a:ext>
                </a:extLst>
              </a:tr>
              <a:tr h="712020">
                <a:tc>
                  <a:txBody>
                    <a:bodyPr/>
                    <a:lstStyle/>
                    <a:p>
                      <a:pPr marL="573088" indent="-573088">
                        <a:tabLst/>
                      </a:pPr>
                      <a:r>
                        <a:rPr lang="en-US" sz="1800" dirty="0">
                          <a:latin typeface="Segoe UI Light" panose="020B0502040204020203" pitchFamily="34" charset="0"/>
                          <a:cs typeface="Segoe UI Light" panose="020B0502040204020203" pitchFamily="34" charset="0"/>
                        </a:rPr>
                        <a:t>03 | Creating</a:t>
                      </a:r>
                      <a:r>
                        <a:rPr lang="en-US" sz="1800" baseline="0" dirty="0">
                          <a:latin typeface="Segoe UI Light" panose="020B0502040204020203" pitchFamily="34" charset="0"/>
                          <a:cs typeface="Segoe UI Light" panose="020B0502040204020203" pitchFamily="34" charset="0"/>
                        </a:rPr>
                        <a:t> databases and database objects </a:t>
                      </a:r>
                      <a:r>
                        <a:rPr lang="en-US" sz="1800" dirty="0">
                          <a:latin typeface="Segoe UI Light" panose="020B0502040204020203" pitchFamily="34" charset="0"/>
                          <a:cs typeface="Segoe UI Light" panose="020B0502040204020203" pitchFamily="34" charset="0"/>
                        </a:rPr>
                        <a:t>(50 minutes)</a:t>
                      </a:r>
                    </a:p>
                    <a:p>
                      <a:pPr marL="573088" indent="-573088">
                        <a:tabLst>
                          <a:tab pos="511175" algn="l"/>
                        </a:tabLst>
                      </a:pPr>
                      <a:r>
                        <a:rPr lang="en-US" sz="1200" dirty="0">
                          <a:latin typeface="Segoe UI Light" panose="020B0502040204020203" pitchFamily="34" charset="0"/>
                          <a:cs typeface="Segoe UI Light" panose="020B0502040204020203" pitchFamily="34" charset="0"/>
                        </a:rPr>
                        <a:t>	Data types,</a:t>
                      </a:r>
                      <a:r>
                        <a:rPr lang="en-US" sz="1200" baseline="0" dirty="0">
                          <a:latin typeface="Segoe UI Light" panose="020B0502040204020203" pitchFamily="34" charset="0"/>
                          <a:cs typeface="Segoe UI Light" panose="020B0502040204020203" pitchFamily="34" charset="0"/>
                        </a:rPr>
                        <a:t> database objects, DDL statements, and creating scripts </a:t>
                      </a:r>
                      <a:endParaRPr lang="en-US" sz="1200" dirty="0">
                        <a:latin typeface="Segoe UI Light" panose="020B0502040204020203" pitchFamily="34" charset="0"/>
                        <a:cs typeface="Segoe UI Light" panose="020B0502040204020203" pitchFamily="34" charset="0"/>
                      </a:endParaRPr>
                    </a:p>
                  </a:txBody>
                  <a:tcPr marL="68598" marR="68598" marT="34299" marB="34299" anchor="ctr"/>
                </a:tc>
                <a:extLst>
                  <a:ext uri="{0D108BD9-81ED-4DB2-BD59-A6C34878D82A}">
                    <a16:rowId xmlns:a16="http://schemas.microsoft.com/office/drawing/2014/main" val="10003"/>
                  </a:ext>
                </a:extLst>
              </a:tr>
              <a:tr h="712020">
                <a:tc>
                  <a:txBody>
                    <a:bodyPr/>
                    <a:lstStyle/>
                    <a:p>
                      <a:pPr marL="573088" indent="-573088"/>
                      <a:r>
                        <a:rPr lang="en-US" sz="1800" dirty="0">
                          <a:latin typeface="Segoe UI Light" panose="020B0502040204020203" pitchFamily="34" charset="0"/>
                          <a:cs typeface="Segoe UI Light" panose="020B0502040204020203" pitchFamily="34" charset="0"/>
                        </a:rPr>
                        <a:t>04 | Using DML statements</a:t>
                      </a:r>
                      <a:r>
                        <a:rPr lang="en-US" sz="1800" baseline="0" dirty="0">
                          <a:latin typeface="Segoe UI Light" panose="020B0502040204020203" pitchFamily="34" charset="0"/>
                          <a:cs typeface="Segoe UI Light" panose="020B0502040204020203" pitchFamily="34" charset="0"/>
                        </a:rPr>
                        <a:t> </a:t>
                      </a:r>
                      <a:r>
                        <a:rPr lang="en-US" sz="1800" dirty="0">
                          <a:latin typeface="Segoe UI Light" panose="020B0502040204020203" pitchFamily="34" charset="0"/>
                          <a:cs typeface="Segoe UI Light" panose="020B0502040204020203" pitchFamily="34" charset="0"/>
                        </a:rPr>
                        <a:t>(50 minutes)</a:t>
                      </a:r>
                    </a:p>
                    <a:p>
                      <a:pPr marL="573088" marR="0" indent="-573088" algn="l" defTabSz="685955" rtl="0" eaLnBrk="1" fontAlgn="auto" latinLnBrk="0" hangingPunct="1">
                        <a:lnSpc>
                          <a:spcPct val="100000"/>
                        </a:lnSpc>
                        <a:spcBef>
                          <a:spcPts val="0"/>
                        </a:spcBef>
                        <a:spcAft>
                          <a:spcPts val="0"/>
                        </a:spcAft>
                        <a:buClrTx/>
                        <a:buSzTx/>
                        <a:buFontTx/>
                        <a:buNone/>
                        <a:tabLst>
                          <a:tab pos="511175" algn="l"/>
                        </a:tabLst>
                        <a:defRPr/>
                      </a:pPr>
                      <a:r>
                        <a:rPr lang="en-US" sz="1200" dirty="0">
                          <a:latin typeface="Segoe UI Light" panose="020B0502040204020203" pitchFamily="34" charset="0"/>
                          <a:cs typeface="Segoe UI Light" panose="020B0502040204020203" pitchFamily="34" charset="0"/>
                        </a:rPr>
                        <a:t>	DML statements, using</a:t>
                      </a:r>
                      <a:r>
                        <a:rPr lang="en-US" sz="1200" baseline="0" dirty="0">
                          <a:latin typeface="Segoe UI Light" panose="020B0502040204020203" pitchFamily="34" charset="0"/>
                          <a:cs typeface="Segoe UI Light" panose="020B0502040204020203" pitchFamily="34" charset="0"/>
                        </a:rPr>
                        <a:t> </a:t>
                      </a:r>
                      <a:r>
                        <a:rPr lang="en-US" sz="1200" dirty="0">
                          <a:latin typeface="Segoe UI Light" panose="020B0502040204020203" pitchFamily="34" charset="0"/>
                          <a:cs typeface="Segoe UI Light" panose="020B0502040204020203" pitchFamily="34" charset="0"/>
                        </a:rPr>
                        <a:t>the SELECT</a:t>
                      </a:r>
                      <a:r>
                        <a:rPr lang="en-US" sz="1200" baseline="0" dirty="0">
                          <a:latin typeface="Segoe UI Light" panose="020B0502040204020203" pitchFamily="34" charset="0"/>
                          <a:cs typeface="Segoe UI Light" panose="020B0502040204020203" pitchFamily="34" charset="0"/>
                        </a:rPr>
                        <a:t> statement; using INSERT, UPDATE, and DELETE to manage data; indexes and triggers</a:t>
                      </a:r>
                      <a:endParaRPr lang="en-US" sz="1200" dirty="0">
                        <a:latin typeface="Segoe UI Light" panose="020B0502040204020203" pitchFamily="34" charset="0"/>
                        <a:cs typeface="Segoe UI Light" panose="020B0502040204020203" pitchFamily="34" charset="0"/>
                      </a:endParaRPr>
                    </a:p>
                    <a:p>
                      <a:pPr marL="573088" indent="-573088">
                        <a:tabLst>
                          <a:tab pos="511175" algn="l"/>
                        </a:tabLst>
                      </a:pPr>
                      <a:endParaRPr lang="en-US" sz="1200" dirty="0">
                        <a:latin typeface="Segoe UI Light" panose="020B0502040204020203" pitchFamily="34" charset="0"/>
                        <a:cs typeface="Segoe UI Light" panose="020B0502040204020203" pitchFamily="34" charset="0"/>
                      </a:endParaRPr>
                    </a:p>
                  </a:txBody>
                  <a:tcPr marL="68598" marR="68598" marT="34299" marB="34299" anchor="ctr"/>
                </a:tc>
                <a:extLst>
                  <a:ext uri="{0D108BD9-81ED-4DB2-BD59-A6C34878D82A}">
                    <a16:rowId xmlns:a16="http://schemas.microsoft.com/office/drawing/2014/main" val="10004"/>
                  </a:ext>
                </a:extLst>
              </a:tr>
              <a:tr h="712020">
                <a:tc>
                  <a:txBody>
                    <a:bodyPr/>
                    <a:lstStyle/>
                    <a:p>
                      <a:pPr marL="573088" indent="-573088"/>
                      <a:r>
                        <a:rPr lang="en-US" sz="1800" dirty="0">
                          <a:latin typeface="Segoe UI Light" panose="020B0502040204020203" pitchFamily="34" charset="0"/>
                          <a:cs typeface="Segoe UI Light" panose="020B0502040204020203" pitchFamily="34" charset="0"/>
                        </a:rPr>
                        <a:t>05 | SQL</a:t>
                      </a:r>
                      <a:r>
                        <a:rPr lang="en-US" sz="1800" baseline="0" dirty="0">
                          <a:latin typeface="Segoe UI Light" panose="020B0502040204020203" pitchFamily="34" charset="0"/>
                          <a:cs typeface="Segoe UI Light" panose="020B0502040204020203" pitchFamily="34" charset="0"/>
                        </a:rPr>
                        <a:t> Server Administration Fundamentals </a:t>
                      </a:r>
                      <a:r>
                        <a:rPr lang="en-US" sz="1800" dirty="0">
                          <a:latin typeface="Segoe UI Light" panose="020B0502040204020203" pitchFamily="34" charset="0"/>
                          <a:cs typeface="Segoe UI Light" panose="020B0502040204020203" pitchFamily="34" charset="0"/>
                        </a:rPr>
                        <a:t>(50 minutes)</a:t>
                      </a:r>
                    </a:p>
                    <a:p>
                      <a:pPr marL="573088" indent="-573088">
                        <a:tabLst>
                          <a:tab pos="511175" algn="l"/>
                        </a:tabLst>
                      </a:pPr>
                      <a:r>
                        <a:rPr lang="en-US" sz="1200" dirty="0">
                          <a:latin typeface="Segoe UI Light" panose="020B0502040204020203" pitchFamily="34" charset="0"/>
                          <a:cs typeface="Segoe UI Light" panose="020B0502040204020203" pitchFamily="34" charset="0"/>
                        </a:rPr>
                        <a:t>	SQL Server</a:t>
                      </a:r>
                      <a:r>
                        <a:rPr lang="en-US" sz="1200" baseline="0" dirty="0">
                          <a:latin typeface="Segoe UI Light" panose="020B0502040204020203" pitchFamily="34" charset="0"/>
                          <a:cs typeface="Segoe UI Light" panose="020B0502040204020203" pitchFamily="34" charset="0"/>
                        </a:rPr>
                        <a:t> security</a:t>
                      </a:r>
                      <a:r>
                        <a:rPr lang="en-US" sz="1200">
                          <a:latin typeface="Segoe UI Light" panose="020B0502040204020203" pitchFamily="34" charset="0"/>
                          <a:cs typeface="Segoe UI Light" panose="020B0502040204020203" pitchFamily="34" charset="0"/>
                        </a:rPr>
                        <a:t>; securing</a:t>
                      </a:r>
                      <a:r>
                        <a:rPr lang="en-US" sz="1200" baseline="0">
                          <a:latin typeface="Segoe UI Light" panose="020B0502040204020203" pitchFamily="34" charset="0"/>
                          <a:cs typeface="Segoe UI Light" panose="020B0502040204020203" pitchFamily="34" charset="0"/>
                        </a:rPr>
                        <a:t> </a:t>
                      </a:r>
                      <a:r>
                        <a:rPr lang="en-US" sz="1200" dirty="0">
                          <a:latin typeface="Segoe UI Light" panose="020B0502040204020203" pitchFamily="34" charset="0"/>
                          <a:cs typeface="Segoe UI Light" panose="020B0502040204020203" pitchFamily="34" charset="0"/>
                        </a:rPr>
                        <a:t>database and objects</a:t>
                      </a:r>
                      <a:r>
                        <a:rPr lang="en-US" sz="1200" baseline="0" dirty="0">
                          <a:latin typeface="Segoe UI Light" panose="020B0502040204020203" pitchFamily="34" charset="0"/>
                          <a:cs typeface="Segoe UI Light" panose="020B0502040204020203" pitchFamily="34" charset="0"/>
                        </a:rPr>
                        <a:t>; performing database backups and database restores </a:t>
                      </a:r>
                      <a:endParaRPr lang="en-US" sz="1200" dirty="0">
                        <a:latin typeface="Segoe UI Light" panose="020B0502040204020203" pitchFamily="34" charset="0"/>
                        <a:cs typeface="Segoe UI Light" panose="020B0502040204020203" pitchFamily="34" charset="0"/>
                      </a:endParaRPr>
                    </a:p>
                  </a:txBody>
                  <a:tcPr marL="68598" marR="68598" marT="34299" marB="34299"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659853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SQLWithRichard.com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200" dirty="0"/>
              <a:t>01 | Introducing Core </a:t>
            </a:r>
            <a:br>
              <a:rPr lang="en-US" sz="3200" dirty="0"/>
            </a:br>
            <a:r>
              <a:rPr lang="en-US" sz="3200" dirty="0"/>
              <a:t>Database Concepts</a:t>
            </a:r>
            <a:endParaRPr lang="en-US" sz="3000" dirty="0"/>
          </a:p>
        </p:txBody>
      </p:sp>
      <p:pic>
        <p:nvPicPr>
          <p:cNvPr id="5" name="Picture 4">
            <a:extLst>
              <a:ext uri="{FF2B5EF4-FFF2-40B4-BE49-F238E27FC236}">
                <a16:creationId xmlns:a16="http://schemas.microsoft.com/office/drawing/2014/main" id="{FD465015-3D04-45CD-89BC-164CE8CF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75" y="2499258"/>
            <a:ext cx="1279586" cy="1313259"/>
          </a:xfrm>
          <a:prstGeom prst="rect">
            <a:avLst/>
          </a:prstGeom>
        </p:spPr>
      </p:pic>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Tree>
    <p:extLst>
      <p:ext uri="{BB962C8B-B14F-4D97-AF65-F5344CB8AC3E}">
        <p14:creationId xmlns:p14="http://schemas.microsoft.com/office/powerpoint/2010/main" val="356602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8824"/>
                  </a:schemeClr>
                </a:solidFill>
              </a:rPr>
              <a:t>Module Overview</a:t>
            </a:r>
          </a:p>
        </p:txBody>
      </p:sp>
      <p:sp>
        <p:nvSpPr>
          <p:cNvPr id="7" name="Content Placeholder 6"/>
          <p:cNvSpPr>
            <a:spLocks noGrp="1"/>
          </p:cNvSpPr>
          <p:nvPr>
            <p:ph idx="1"/>
          </p:nvPr>
        </p:nvSpPr>
        <p:spPr>
          <a:xfrm>
            <a:off x="284560" y="1898420"/>
            <a:ext cx="8643938" cy="3967791"/>
          </a:xfrm>
          <a:prstGeom prst="rect">
            <a:avLst/>
          </a:prstGeom>
        </p:spPr>
        <p:txBody>
          <a:bodyPr>
            <a:normAutofit/>
          </a:bodyPr>
          <a:lstStyle/>
          <a:p>
            <a:pPr marL="457200" indent="-457200">
              <a:buFont typeface="Arial" panose="020B0604020202020204" pitchFamily="34" charset="0"/>
              <a:buChar char="•"/>
            </a:pPr>
            <a:r>
              <a:rPr lang="en-GB" sz="2800" dirty="0"/>
              <a:t>Introduce relational databases </a:t>
            </a:r>
          </a:p>
          <a:p>
            <a:endParaRPr lang="en-GB" sz="2800" dirty="0"/>
          </a:p>
          <a:p>
            <a:pPr marL="457200" indent="-457200">
              <a:buFont typeface="Arial" panose="020B0604020202020204" pitchFamily="34" charset="0"/>
              <a:buChar char="•"/>
            </a:pPr>
            <a:r>
              <a:rPr lang="en-GB" sz="2800" dirty="0"/>
              <a:t>Introduce common database components and terms</a:t>
            </a:r>
          </a:p>
          <a:p>
            <a:endParaRPr lang="en-GB" sz="2800" dirty="0"/>
          </a:p>
          <a:p>
            <a:pPr marL="457200" indent="-457200">
              <a:buFont typeface="Arial" panose="020B0604020202020204" pitchFamily="34" charset="0"/>
              <a:buChar char="•"/>
            </a:pPr>
            <a:r>
              <a:rPr lang="en-GB" sz="2800" dirty="0"/>
              <a:t>Discuss the three types of commands used to manage SQL Server</a:t>
            </a:r>
          </a:p>
        </p:txBody>
      </p:sp>
    </p:spTree>
    <p:extLst>
      <p:ext uri="{BB962C8B-B14F-4D97-AF65-F5344CB8AC3E}">
        <p14:creationId xmlns:p14="http://schemas.microsoft.com/office/powerpoint/2010/main" val="362920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Title 2"/>
          <p:cNvSpPr txBox="1">
            <a:spLocks/>
          </p:cNvSpPr>
          <p:nvPr/>
        </p:nvSpPr>
        <p:spPr>
          <a:xfrm>
            <a:off x="201929" y="2960472"/>
            <a:ext cx="8740142" cy="1796217"/>
          </a:xfrm>
          <a:prstGeom prst="rect">
            <a:avLst/>
          </a:prstGeom>
        </p:spPr>
        <p:txBody>
          <a:bodyPr/>
          <a:lstStyle>
            <a:lvl1pPr algn="l" defTabSz="685955" rtl="0" eaLnBrk="1" latinLnBrk="0" hangingPunct="1">
              <a:lnSpc>
                <a:spcPct val="90000"/>
              </a:lnSpc>
              <a:spcBef>
                <a:spcPct val="0"/>
              </a:spcBef>
              <a:buNone/>
              <a:defRPr lang="en-US" sz="3601" b="0" kern="1200" cap="none" spc="-150" baseline="0" dirty="0" smtClean="0">
                <a:ln w="3175">
                  <a:noFill/>
                </a:ln>
                <a:solidFill>
                  <a:schemeClr val="accent6">
                    <a:alpha val="98824"/>
                  </a:schemeClr>
                </a:solidFill>
                <a:effectLst/>
                <a:latin typeface="Segoe UI Light" pitchFamily="34" charset="0"/>
                <a:ea typeface="+mn-ea"/>
                <a:cs typeface="Arial" charset="0"/>
              </a:defRPr>
            </a:lvl1pPr>
          </a:lstStyle>
          <a:p>
            <a:pPr fontAlgn="auto">
              <a:spcAft>
                <a:spcPts val="0"/>
              </a:spcAft>
            </a:pPr>
            <a:r>
              <a:rPr lang="en-GB" sz="6000" dirty="0">
                <a:solidFill>
                  <a:schemeClr val="bg1">
                    <a:alpha val="98824"/>
                  </a:schemeClr>
                </a:solidFill>
              </a:rPr>
              <a:t>Database Introduction</a:t>
            </a:r>
          </a:p>
        </p:txBody>
      </p:sp>
    </p:spTree>
    <p:extLst>
      <p:ext uri="{BB962C8B-B14F-4D97-AF65-F5344CB8AC3E}">
        <p14:creationId xmlns:p14="http://schemas.microsoft.com/office/powerpoint/2010/main" val="16677333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Database</a:t>
            </a:r>
          </a:p>
        </p:txBody>
      </p:sp>
      <p:sp>
        <p:nvSpPr>
          <p:cNvPr id="4099" name="Content Placeholder 2"/>
          <p:cNvSpPr>
            <a:spLocks noGrp="1"/>
          </p:cNvSpPr>
          <p:nvPr>
            <p:ph idx="1"/>
          </p:nvPr>
        </p:nvSpPr>
        <p:spPr>
          <a:xfrm>
            <a:off x="457200" y="1371600"/>
            <a:ext cx="8229600" cy="5105400"/>
          </a:xfrm>
        </p:spPr>
        <p:txBody>
          <a:bodyPr/>
          <a:lstStyle/>
          <a:p>
            <a:r>
              <a:rPr lang="en-US" sz="2800" dirty="0"/>
              <a:t>A </a:t>
            </a:r>
            <a:r>
              <a:rPr lang="en-US" sz="2800" b="1" i="1" dirty="0"/>
              <a:t>database (</a:t>
            </a:r>
            <a:r>
              <a:rPr lang="en-US" sz="2800" b="1" i="1" dirty="0" err="1"/>
              <a:t>db</a:t>
            </a:r>
            <a:r>
              <a:rPr lang="en-US" sz="2800" b="1" i="1" dirty="0"/>
              <a:t>)</a:t>
            </a:r>
            <a:r>
              <a:rPr lang="en-US" sz="2800" dirty="0"/>
              <a:t> is an organized collection of data, typically stored in electronic format. </a:t>
            </a:r>
          </a:p>
          <a:p>
            <a:pPr lvl="1"/>
            <a:endParaRPr lang="en-US" sz="2600" dirty="0"/>
          </a:p>
          <a:p>
            <a:pPr marL="802573" lvl="1" indent="-457200">
              <a:buFont typeface="Arial" panose="020B0604020202020204" pitchFamily="34" charset="0"/>
              <a:buChar char="•"/>
            </a:pPr>
            <a:r>
              <a:rPr lang="en-US" sz="2600" dirty="0"/>
              <a:t>It allows you to input, manage, organize, and retrieve data quickly</a:t>
            </a:r>
          </a:p>
          <a:p>
            <a:pPr marL="802573" lvl="1" indent="-457200">
              <a:buFont typeface="Arial" panose="020B0604020202020204" pitchFamily="34" charset="0"/>
              <a:buChar char="•"/>
            </a:pPr>
            <a:endParaRPr lang="en-US" sz="2600" dirty="0"/>
          </a:p>
          <a:p>
            <a:pPr marL="802573" lvl="1" indent="-457200">
              <a:buFont typeface="Arial" panose="020B0604020202020204" pitchFamily="34" charset="0"/>
              <a:buChar char="•"/>
            </a:pPr>
            <a:r>
              <a:rPr lang="en-US" sz="2600" dirty="0"/>
              <a:t>Traditional databases are organized by records (rows), fields (columns) stored in tables which are stored in the database files</a:t>
            </a:r>
          </a:p>
        </p:txBody>
      </p:sp>
    </p:spTree>
    <p:extLst>
      <p:ext uri="{BB962C8B-B14F-4D97-AF65-F5344CB8AC3E}">
        <p14:creationId xmlns:p14="http://schemas.microsoft.com/office/powerpoint/2010/main" val="225366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60000"/>
                    <a:lumOff val="40000"/>
                    <a:alpha val="98824"/>
                  </a:schemeClr>
                </a:solidFill>
              </a:rPr>
              <a:t>Database</a:t>
            </a:r>
          </a:p>
        </p:txBody>
      </p:sp>
      <p:sp>
        <p:nvSpPr>
          <p:cNvPr id="4099" name="Content Placeholder 2"/>
          <p:cNvSpPr>
            <a:spLocks noGrp="1"/>
          </p:cNvSpPr>
          <p:nvPr>
            <p:ph idx="1"/>
          </p:nvPr>
        </p:nvSpPr>
        <p:spPr>
          <a:xfrm>
            <a:off x="457200" y="1371600"/>
            <a:ext cx="8229600" cy="5105400"/>
          </a:xfrm>
        </p:spPr>
        <p:txBody>
          <a:bodyPr/>
          <a:lstStyle/>
          <a:p>
            <a:r>
              <a:rPr lang="en-US" sz="2600" dirty="0"/>
              <a:t>For example, imagine your company maintains a database table with customer information, which contains company data at the account level. </a:t>
            </a:r>
          </a:p>
          <a:p>
            <a:endParaRPr lang="en-US" sz="2600" dirty="0"/>
          </a:p>
          <a:p>
            <a:r>
              <a:rPr lang="en-US" sz="2600" dirty="0"/>
              <a:t>There may also be a different table, which describes all the individual transactions that align to that account. </a:t>
            </a:r>
          </a:p>
          <a:p>
            <a:endParaRPr lang="en-US" sz="2600" dirty="0"/>
          </a:p>
          <a:p>
            <a:r>
              <a:rPr lang="en-US" sz="2600" dirty="0"/>
              <a:t>Together, these tables can provide information about the different industries that purchase a specific software product.</a:t>
            </a:r>
          </a:p>
        </p:txBody>
      </p:sp>
    </p:spTree>
    <p:extLst>
      <p:ext uri="{BB962C8B-B14F-4D97-AF65-F5344CB8AC3E}">
        <p14:creationId xmlns:p14="http://schemas.microsoft.com/office/powerpoint/2010/main" val="2129148763"/>
      </p:ext>
    </p:extLst>
  </p:cSld>
  <p:clrMapOvr>
    <a:masterClrMapping/>
  </p:clrMapOvr>
</p:sld>
</file>

<file path=ppt/theme/theme1.xml><?xml version="1.0" encoding="utf-8"?>
<a:theme xmlns:a="http://schemas.openxmlformats.org/drawingml/2006/main" name="NG_MOC_Template">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_MOC_Core_Module">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tro Presentation">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ctr">
        <a:spAutoFit/>
      </a:bodyPr>
      <a:lstStyle>
        <a:defPPr algn="ctr">
          <a:defRPr sz="6000" dirty="0" smtClean="0">
            <a:solidFill>
              <a:schemeClr val="bg1">
                <a:alpha val="99000"/>
              </a:schemeClr>
            </a:solidFill>
          </a:defRPr>
        </a:defPPr>
      </a:lstStyle>
    </a:txDef>
  </a:objectDefaults>
  <a:extraClrSchemeLst/>
</a:theme>
</file>

<file path=ppt/theme/theme4.xml><?xml version="1.0" encoding="utf-8"?>
<a:theme xmlns:a="http://schemas.openxmlformats.org/drawingml/2006/main" name="5-30055_SharePoint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1_5-30055_SharePoint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3_5-30055_SharePoint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4956FE3CD0384DA7E7A5916524330B" ma:contentTypeVersion="0" ma:contentTypeDescription="Create a new document." ma:contentTypeScope="" ma:versionID="d60e39efb90b64ac65a3196b1702c62f">
  <xsd:schema xmlns:xsd="http://www.w3.org/2001/XMLSchema" xmlns:xs="http://www.w3.org/2001/XMLSchema" xmlns:p="http://schemas.microsoft.com/office/2006/metadata/properties" targetNamespace="http://schemas.microsoft.com/office/2006/metadata/properties" ma:root="true" ma:fieldsID="61a5510ac1a642cc309ccb7be38155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30B52-E2FA-4636-820B-5BAA5F2C2D92}">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AED9006-1FB6-41AD-82C5-380656F61A1E}">
  <ds:schemaRefs>
    <ds:schemaRef ds:uri="http://schemas.microsoft.com/sharepoint/v3/contenttype/forms"/>
  </ds:schemaRefs>
</ds:datastoreItem>
</file>

<file path=customXml/itemProps3.xml><?xml version="1.0" encoding="utf-8"?>
<ds:datastoreItem xmlns:ds="http://schemas.openxmlformats.org/officeDocument/2006/customXml" ds:itemID="{A6CA10A4-9E58-4EE7-92DC-EFCE2380D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1031</Words>
  <Application>Microsoft Office PowerPoint</Application>
  <PresentationFormat>On-screen Show (4:3)</PresentationFormat>
  <Paragraphs>151</Paragraphs>
  <Slides>24</Slides>
  <Notes>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24</vt:i4>
      </vt:variant>
    </vt:vector>
  </HeadingPairs>
  <TitlesOfParts>
    <vt:vector size="42" baseType="lpstr">
      <vt:lpstr>Arial</vt:lpstr>
      <vt:lpstr>Calibri</vt:lpstr>
      <vt:lpstr>Consolas</vt:lpstr>
      <vt:lpstr>Courier New</vt:lpstr>
      <vt:lpstr>Segoe</vt:lpstr>
      <vt:lpstr>Segoe Light</vt:lpstr>
      <vt:lpstr>Segoe Semibold</vt:lpstr>
      <vt:lpstr>Segoe UI</vt:lpstr>
      <vt:lpstr>Segoe UI Light</vt:lpstr>
      <vt:lpstr>Verdana</vt:lpstr>
      <vt:lpstr>Wingdings</vt:lpstr>
      <vt:lpstr>NG_MOC_Template</vt:lpstr>
      <vt:lpstr>NG_MOC_Core_Module</vt:lpstr>
      <vt:lpstr>1_Metro Presentation</vt:lpstr>
      <vt:lpstr>5-30055_SharePoint Template 2012 - 16x9 - White Background</vt:lpstr>
      <vt:lpstr>1_5-30055_SharePoint Template 2012 - 16x9 - White Background</vt:lpstr>
      <vt:lpstr>3_5-30055_SharePoint Template 2012 - 16x9 - White Background</vt:lpstr>
      <vt:lpstr>1_Office Theme</vt:lpstr>
      <vt:lpstr>Database Fundamentals SQLWithRichard.com</vt:lpstr>
      <vt:lpstr>Meet Richard Patlan | @SQLRichard</vt:lpstr>
      <vt:lpstr>Setting expectations</vt:lpstr>
      <vt:lpstr>Course Modules</vt:lpstr>
      <vt:lpstr>01 | Introducing Core  Database Concepts</vt:lpstr>
      <vt:lpstr>Module Overview</vt:lpstr>
      <vt:lpstr>PowerPoint Presentation</vt:lpstr>
      <vt:lpstr>Database</vt:lpstr>
      <vt:lpstr>Database</vt:lpstr>
      <vt:lpstr>Database</vt:lpstr>
      <vt:lpstr>Excel ‘tables’ </vt:lpstr>
      <vt:lpstr>Tables </vt:lpstr>
      <vt:lpstr>Relational databases</vt:lpstr>
      <vt:lpstr>Sample relational structure</vt:lpstr>
      <vt:lpstr>PowerPoint Presentation</vt:lpstr>
      <vt:lpstr>Database Management System (DBMS)</vt:lpstr>
      <vt:lpstr>Database servers</vt:lpstr>
      <vt:lpstr>nTier  servers</vt:lpstr>
      <vt:lpstr>nTier  Architecture</vt:lpstr>
      <vt:lpstr>SQL Server Management Studio (SSMS)</vt:lpstr>
      <vt:lpstr>Exploring SSMS</vt:lpstr>
      <vt:lpstr>Summary</vt:lpstr>
      <vt:lpstr>Summary</vt:lpstr>
      <vt:lpstr>Database Fundamentals SQLWithRichard.com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2009-10-07T16:00:10Z</dcterms:created>
  <dcterms:modified xsi:type="dcterms:W3CDTF">2023-11-13T18:28:57Z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0x010100144956FE3CD0384DA7E7A5916524330B</vt:lpwstr>
  </property>
</Properties>
</file>