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6" r:id="rId4"/>
    <p:sldMasterId id="2147483704" r:id="rId5"/>
    <p:sldMasterId id="2147483716" r:id="rId6"/>
    <p:sldMasterId id="2147483730" r:id="rId7"/>
  </p:sldMasterIdLst>
  <p:notesMasterIdLst>
    <p:notesMasterId r:id="rId33"/>
  </p:notesMasterIdLst>
  <p:sldIdLst>
    <p:sldId id="342" r:id="rId8"/>
    <p:sldId id="339" r:id="rId9"/>
    <p:sldId id="340" r:id="rId10"/>
    <p:sldId id="343" r:id="rId11"/>
    <p:sldId id="315" r:id="rId12"/>
    <p:sldId id="331" r:id="rId13"/>
    <p:sldId id="295" r:id="rId14"/>
    <p:sldId id="296" r:id="rId15"/>
    <p:sldId id="297" r:id="rId16"/>
    <p:sldId id="298" r:id="rId17"/>
    <p:sldId id="318" r:id="rId18"/>
    <p:sldId id="319" r:id="rId19"/>
    <p:sldId id="320" r:id="rId20"/>
    <p:sldId id="321" r:id="rId21"/>
    <p:sldId id="332" r:id="rId22"/>
    <p:sldId id="316" r:id="rId23"/>
    <p:sldId id="301" r:id="rId24"/>
    <p:sldId id="334" r:id="rId25"/>
    <p:sldId id="302" r:id="rId26"/>
    <p:sldId id="303" r:id="rId27"/>
    <p:sldId id="341" r:id="rId28"/>
    <p:sldId id="309" r:id="rId29"/>
    <p:sldId id="317" r:id="rId30"/>
    <p:sldId id="311" r:id="rId31"/>
    <p:sldId id="344" r:id="rId32"/>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Verdana" pitchFamily="34" charset="0"/>
        <a:ea typeface="+mn-ea"/>
        <a:cs typeface="Arial" charset="0"/>
      </a:defRPr>
    </a:lvl1pPr>
    <a:lvl2pPr marL="457200" algn="l" rtl="0" fontAlgn="base">
      <a:spcBef>
        <a:spcPct val="0"/>
      </a:spcBef>
      <a:spcAft>
        <a:spcPct val="0"/>
      </a:spcAft>
      <a:defRPr b="1" kern="1200">
        <a:solidFill>
          <a:schemeClr val="tx1"/>
        </a:solidFill>
        <a:latin typeface="Verdana" pitchFamily="34" charset="0"/>
        <a:ea typeface="+mn-ea"/>
        <a:cs typeface="Arial" charset="0"/>
      </a:defRPr>
    </a:lvl2pPr>
    <a:lvl3pPr marL="914400" algn="l" rtl="0" fontAlgn="base">
      <a:spcBef>
        <a:spcPct val="0"/>
      </a:spcBef>
      <a:spcAft>
        <a:spcPct val="0"/>
      </a:spcAft>
      <a:defRPr b="1" kern="1200">
        <a:solidFill>
          <a:schemeClr val="tx1"/>
        </a:solidFill>
        <a:latin typeface="Verdana" pitchFamily="34" charset="0"/>
        <a:ea typeface="+mn-ea"/>
        <a:cs typeface="Arial" charset="0"/>
      </a:defRPr>
    </a:lvl3pPr>
    <a:lvl4pPr marL="1371600" algn="l" rtl="0" fontAlgn="base">
      <a:spcBef>
        <a:spcPct val="0"/>
      </a:spcBef>
      <a:spcAft>
        <a:spcPct val="0"/>
      </a:spcAft>
      <a:defRPr b="1" kern="1200">
        <a:solidFill>
          <a:schemeClr val="tx1"/>
        </a:solidFill>
        <a:latin typeface="Verdana" pitchFamily="34" charset="0"/>
        <a:ea typeface="+mn-ea"/>
        <a:cs typeface="Arial" charset="0"/>
      </a:defRPr>
    </a:lvl4pPr>
    <a:lvl5pPr marL="1828800" algn="l" rtl="0" fontAlgn="base">
      <a:spcBef>
        <a:spcPct val="0"/>
      </a:spcBef>
      <a:spcAft>
        <a:spcPct val="0"/>
      </a:spcAft>
      <a:defRPr b="1" kern="1200">
        <a:solidFill>
          <a:schemeClr val="tx1"/>
        </a:solidFill>
        <a:latin typeface="Verdana" pitchFamily="34" charset="0"/>
        <a:ea typeface="+mn-ea"/>
        <a:cs typeface="Arial" charset="0"/>
      </a:defRPr>
    </a:lvl5pPr>
    <a:lvl6pPr marL="2286000" algn="l" defTabSz="914400" rtl="0" eaLnBrk="1" latinLnBrk="0" hangingPunct="1">
      <a:defRPr b="1" kern="1200">
        <a:solidFill>
          <a:schemeClr val="tx1"/>
        </a:solidFill>
        <a:latin typeface="Verdana" pitchFamily="34" charset="0"/>
        <a:ea typeface="+mn-ea"/>
        <a:cs typeface="Arial" charset="0"/>
      </a:defRPr>
    </a:lvl6pPr>
    <a:lvl7pPr marL="2743200" algn="l" defTabSz="914400" rtl="0" eaLnBrk="1" latinLnBrk="0" hangingPunct="1">
      <a:defRPr b="1" kern="1200">
        <a:solidFill>
          <a:schemeClr val="tx1"/>
        </a:solidFill>
        <a:latin typeface="Verdana" pitchFamily="34" charset="0"/>
        <a:ea typeface="+mn-ea"/>
        <a:cs typeface="Arial" charset="0"/>
      </a:defRPr>
    </a:lvl7pPr>
    <a:lvl8pPr marL="3200400" algn="l" defTabSz="914400" rtl="0" eaLnBrk="1" latinLnBrk="0" hangingPunct="1">
      <a:defRPr b="1" kern="1200">
        <a:solidFill>
          <a:schemeClr val="tx1"/>
        </a:solidFill>
        <a:latin typeface="Verdana" pitchFamily="34" charset="0"/>
        <a:ea typeface="+mn-ea"/>
        <a:cs typeface="Arial" charset="0"/>
      </a:defRPr>
    </a:lvl8pPr>
    <a:lvl9pPr marL="3657600" algn="l" defTabSz="914400" rtl="0" eaLnBrk="1" latinLnBrk="0" hangingPunct="1">
      <a:defRPr b="1"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E8F6E4"/>
    <a:srgbClr val="EEEFD7"/>
    <a:srgbClr val="FF33CC"/>
    <a:srgbClr val="BBCDE3"/>
    <a:srgbClr val="B395D8"/>
    <a:srgbClr val="3E8CC6"/>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645" autoAdjust="0"/>
    <p:restoredTop sz="86353" autoAdjust="0"/>
  </p:normalViewPr>
  <p:slideViewPr>
    <p:cSldViewPr snapToGrid="0">
      <p:cViewPr varScale="1">
        <p:scale>
          <a:sx n="109" d="100"/>
          <a:sy n="109" d="100"/>
        </p:scale>
        <p:origin x="3192" y="108"/>
      </p:cViewPr>
      <p:guideLst>
        <p:guide orient="horz" pos="2160"/>
        <p:guide pos="2880"/>
      </p:guideLst>
    </p:cSldViewPr>
  </p:slideViewPr>
  <p:outlineViewPr>
    <p:cViewPr>
      <p:scale>
        <a:sx n="33" d="100"/>
        <a:sy n="33" d="100"/>
      </p:scale>
      <p:origin x="258" y="2226"/>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81" d="100"/>
          <a:sy n="81" d="100"/>
        </p:scale>
        <p:origin x="-3114"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21" Type="http://schemas.openxmlformats.org/officeDocument/2006/relationships/slide" Target="slides/slide14.xml"/><Relationship Id="rId34"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presProps" Target="presProps.xml"/><Relationship Id="rId8" Type="http://schemas.openxmlformats.org/officeDocument/2006/relationships/slide" Target="slides/slide1.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238125"/>
            <a:ext cx="3038475" cy="347663"/>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bodyPr>
          <a:lstStyle>
            <a:lvl1pPr algn="l" eaLnBrk="1" hangingPunct="1">
              <a:defRPr sz="1200">
                <a:solidFill>
                  <a:srgbClr val="336699"/>
                </a:solidFill>
                <a:latin typeface="Arial" charset="0"/>
                <a:cs typeface="+mn-cs"/>
              </a:defRPr>
            </a:lvl1pPr>
          </a:lstStyle>
          <a:p>
            <a:pPr>
              <a:defRPr/>
            </a:pPr>
            <a:r>
              <a:rPr lang="en-US" dirty="0"/>
              <a:t>Module 4: Managing Security</a:t>
            </a:r>
          </a:p>
        </p:txBody>
      </p:sp>
      <p:sp>
        <p:nvSpPr>
          <p:cNvPr id="5123" name="Rectangle 3"/>
          <p:cNvSpPr>
            <a:spLocks noGrp="1" noChangeArrowheads="1"/>
          </p:cNvSpPr>
          <p:nvPr>
            <p:ph type="dt" idx="1"/>
          </p:nvPr>
        </p:nvSpPr>
        <p:spPr bwMode="auto">
          <a:xfrm>
            <a:off x="0" y="0"/>
            <a:ext cx="3038475" cy="222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cs typeface="+mn-cs"/>
              </a:defRPr>
            </a:lvl1pPr>
          </a:lstStyle>
          <a:p>
            <a:pPr>
              <a:defRPr/>
            </a:pPr>
            <a:r>
              <a:rPr lang="en-US" dirty="0"/>
              <a:t>Course 2786B</a:t>
            </a:r>
          </a:p>
        </p:txBody>
      </p:sp>
      <p:sp>
        <p:nvSpPr>
          <p:cNvPr id="19460" name="Rectangle 4"/>
          <p:cNvSpPr>
            <a:spLocks noGrp="1" noRot="1" noChangeAspect="1" noChangeArrowheads="1" noTextEdit="1"/>
          </p:cNvSpPr>
          <p:nvPr>
            <p:ph type="sldImg" idx="2"/>
          </p:nvPr>
        </p:nvSpPr>
        <p:spPr bwMode="auto">
          <a:xfrm>
            <a:off x="4367213" y="76200"/>
            <a:ext cx="2528887" cy="1897063"/>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314325" y="795338"/>
            <a:ext cx="6286500" cy="823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atin typeface="Arial" charset="0"/>
                <a:cs typeface="+mn-cs"/>
              </a:defRPr>
            </a:lvl1pPr>
          </a:lstStyle>
          <a:p>
            <a:pPr>
              <a:defRPr/>
            </a:pPr>
            <a:fld id="{F7CDD145-17A8-454E-9AC4-066C4616686D}" type="slidenum">
              <a:rPr lang="en-US"/>
              <a:pPr>
                <a:defRPr/>
              </a:pPr>
              <a:t>‹#›</a:t>
            </a:fld>
            <a:endParaRPr lang="en-US" dirty="0"/>
          </a:p>
        </p:txBody>
      </p:sp>
    </p:spTree>
    <p:extLst>
      <p:ext uri="{BB962C8B-B14F-4D97-AF65-F5344CB8AC3E}">
        <p14:creationId xmlns:p14="http://schemas.microsoft.com/office/powerpoint/2010/main" val="2898171260"/>
      </p:ext>
    </p:extLst>
  </p:cSld>
  <p:clrMap bg1="lt1" tx1="dk1" bg2="lt2" tx2="dk2" accent1="accent1" accent2="accent2" accent3="accent3" accent4="accent4" accent5="accent5" accent6="accent6" hlink="hlink" folHlink="folHlink"/>
  <p:hf ftr="0"/>
  <p:notesStyle>
    <a:lvl1pPr algn="l" rtl="0" eaLnBrk="0" fontAlgn="base" hangingPunct="0">
      <a:spcBef>
        <a:spcPct val="0"/>
      </a:spcBef>
      <a:spcAft>
        <a:spcPct val="60000"/>
      </a:spcAft>
      <a:defRPr sz="1000" kern="1200">
        <a:solidFill>
          <a:schemeClr val="tx1"/>
        </a:solidFill>
        <a:latin typeface="Arial" charset="0"/>
        <a:ea typeface="+mn-ea"/>
        <a:cs typeface="+mn-cs"/>
      </a:defRPr>
    </a:lvl1pPr>
    <a:lvl2pPr marL="342900" indent="-114300" algn="l" rtl="0" eaLnBrk="0" fontAlgn="base" hangingPunct="0">
      <a:spcBef>
        <a:spcPct val="0"/>
      </a:spcBef>
      <a:spcAft>
        <a:spcPct val="60000"/>
      </a:spcAft>
      <a:buClr>
        <a:srgbClr val="336699"/>
      </a:buClr>
      <a:buChar char="•"/>
      <a:defRPr sz="1000" kern="1200">
        <a:solidFill>
          <a:schemeClr val="tx1"/>
        </a:solidFill>
        <a:latin typeface="Arial" charset="0"/>
        <a:ea typeface="+mn-ea"/>
        <a:cs typeface="+mn-cs"/>
      </a:defRPr>
    </a:lvl2pPr>
    <a:lvl3pPr marL="914400" algn="l" rtl="0" eaLnBrk="0" fontAlgn="base" hangingPunct="0">
      <a:spcBef>
        <a:spcPct val="0"/>
      </a:spcBef>
      <a:spcAft>
        <a:spcPct val="60000"/>
      </a:spcAft>
      <a:defRPr sz="1000" kern="1200">
        <a:solidFill>
          <a:schemeClr val="tx1"/>
        </a:solidFill>
        <a:latin typeface="Arial" charset="0"/>
        <a:ea typeface="+mn-ea"/>
        <a:cs typeface="+mn-cs"/>
      </a:defRPr>
    </a:lvl3pPr>
    <a:lvl4pPr marL="1371600" algn="l" rtl="0" eaLnBrk="0" fontAlgn="base" hangingPunct="0">
      <a:spcBef>
        <a:spcPct val="0"/>
      </a:spcBef>
      <a:spcAft>
        <a:spcPct val="60000"/>
      </a:spcAft>
      <a:defRPr sz="1000" kern="1200">
        <a:solidFill>
          <a:schemeClr val="tx1"/>
        </a:solidFill>
        <a:latin typeface="Arial" charset="0"/>
        <a:ea typeface="+mn-ea"/>
        <a:cs typeface="+mn-cs"/>
      </a:defRPr>
    </a:lvl4pPr>
    <a:lvl5pPr marL="1828800" algn="l" rtl="0" eaLnBrk="0" fontAlgn="base" hangingPunct="0">
      <a:spcBef>
        <a:spcPct val="0"/>
      </a:spcBef>
      <a:spcAft>
        <a:spcPct val="6000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32992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3069248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4</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14775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5</a:t>
            </a:fld>
            <a:endParaRPr lang="en-US" dirty="0"/>
          </a:p>
        </p:txBody>
      </p:sp>
    </p:spTree>
    <p:extLst>
      <p:ext uri="{BB962C8B-B14F-4D97-AF65-F5344CB8AC3E}">
        <p14:creationId xmlns:p14="http://schemas.microsoft.com/office/powerpoint/2010/main" val="2906161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25</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477499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Master" Target="../slideMasters/slideMaster4.xml"/><Relationship Id="rId5" Type="http://schemas.openxmlformats.org/officeDocument/2006/relationships/image" Target="../media/image14.png"/><Relationship Id="rId4" Type="http://schemas.openxmlformats.org/officeDocument/2006/relationships/image" Target="../media/image13.png"/></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bckgrd_4.jpg"/>
          <p:cNvPicPr>
            <a:picLocks noChangeAspect="1"/>
          </p:cNvPicPr>
          <p:nvPr/>
        </p:nvPicPr>
        <p:blipFill>
          <a:blip r:embed="rId2" cstate="print"/>
          <a:srcRect/>
          <a:stretch>
            <a:fillRect/>
          </a:stretch>
        </p:blipFill>
        <p:spPr bwMode="auto">
          <a:xfrm>
            <a:off x="-139700" y="0"/>
            <a:ext cx="9283700" cy="6858000"/>
          </a:xfrm>
          <a:prstGeom prst="rect">
            <a:avLst/>
          </a:prstGeom>
          <a:noFill/>
          <a:ln w="9525">
            <a:noFill/>
            <a:miter lim="800000"/>
            <a:headEnd/>
            <a:tailEnd/>
          </a:ln>
        </p:spPr>
      </p:pic>
      <p:sp>
        <p:nvSpPr>
          <p:cNvPr id="726019" name="Rectangle 3"/>
          <p:cNvSpPr>
            <a:spLocks noGrp="1" noChangeArrowheads="1"/>
          </p:cNvSpPr>
          <p:nvPr>
            <p:ph type="ctrTitle" sz="quarter"/>
          </p:nvPr>
        </p:nvSpPr>
        <p:spPr>
          <a:xfrm>
            <a:off x="0" y="804863"/>
            <a:ext cx="7527925" cy="2073275"/>
          </a:xfrm>
          <a:ln algn="ctr"/>
        </p:spPr>
        <p:txBody>
          <a:bodyPr tIns="0" rIns="0" bIns="0">
            <a:spAutoFit/>
          </a:bodyPr>
          <a:lstStyle>
            <a:lvl1pPr algn="r">
              <a:spcBef>
                <a:spcPct val="60000"/>
              </a:spcBef>
              <a:buClr>
                <a:schemeClr val="hlink"/>
              </a:buClr>
              <a:buSzPct val="90000"/>
              <a:buFontTx/>
              <a:buNone/>
              <a:defRPr sz="8000">
                <a:latin typeface="Segoe Light" pitchFamily="34" charset="0"/>
              </a:defRPr>
            </a:lvl1pPr>
          </a:lstStyle>
          <a:p>
            <a:r>
              <a:rPr lang="en-US"/>
              <a:t>Click to edit Master title style</a:t>
            </a:r>
          </a:p>
        </p:txBody>
      </p:sp>
      <p:sp>
        <p:nvSpPr>
          <p:cNvPr id="726020" name="Rectangle 4"/>
          <p:cNvSpPr>
            <a:spLocks noGrp="1" noChangeArrowheads="1"/>
          </p:cNvSpPr>
          <p:nvPr>
            <p:ph type="subTitle" sz="quarter" idx="1"/>
          </p:nvPr>
        </p:nvSpPr>
        <p:spPr>
          <a:xfrm>
            <a:off x="3448050" y="2720975"/>
            <a:ext cx="4152900" cy="1030288"/>
          </a:xfrm>
        </p:spPr>
        <p:txBody>
          <a:bodyPr lIns="91440" tIns="45720" rIns="91440" bIns="45720"/>
          <a:lstStyle>
            <a:lvl1pPr marL="0" indent="0" algn="r">
              <a:lnSpc>
                <a:spcPct val="95000"/>
              </a:lnSpc>
              <a:spcBef>
                <a:spcPct val="60000"/>
              </a:spcBef>
              <a:buFontTx/>
              <a:buNone/>
              <a:defRPr sz="2600">
                <a:latin typeface="Segoe Semibold" pitchFamily="34" charset="0"/>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91263" y="0"/>
            <a:ext cx="1943100" cy="53784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8788" y="0"/>
            <a:ext cx="5680075" cy="5378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bckgrd_4.jpg"/>
          <p:cNvPicPr>
            <a:picLocks noChangeAspect="1"/>
          </p:cNvPicPr>
          <p:nvPr/>
        </p:nvPicPr>
        <p:blipFill>
          <a:blip r:embed="rId2" cstate="print"/>
          <a:srcRect/>
          <a:stretch>
            <a:fillRect/>
          </a:stretch>
        </p:blipFill>
        <p:spPr bwMode="auto">
          <a:xfrm>
            <a:off x="-139700" y="0"/>
            <a:ext cx="9283700" cy="6858000"/>
          </a:xfrm>
          <a:prstGeom prst="rect">
            <a:avLst/>
          </a:prstGeom>
          <a:noFill/>
          <a:ln w="9525">
            <a:noFill/>
            <a:miter lim="800000"/>
            <a:headEnd/>
            <a:tailEnd/>
          </a:ln>
        </p:spPr>
      </p:pic>
      <p:sp>
        <p:nvSpPr>
          <p:cNvPr id="726019" name="Rectangle 3"/>
          <p:cNvSpPr>
            <a:spLocks noGrp="1" noChangeArrowheads="1"/>
          </p:cNvSpPr>
          <p:nvPr>
            <p:ph type="ctrTitle" sz="quarter"/>
          </p:nvPr>
        </p:nvSpPr>
        <p:spPr>
          <a:xfrm>
            <a:off x="0" y="804863"/>
            <a:ext cx="7527925" cy="2073275"/>
          </a:xfrm>
          <a:ln algn="ctr"/>
        </p:spPr>
        <p:txBody>
          <a:bodyPr tIns="0" rIns="0" bIns="0">
            <a:spAutoFit/>
          </a:bodyPr>
          <a:lstStyle>
            <a:lvl1pPr algn="r">
              <a:spcBef>
                <a:spcPct val="60000"/>
              </a:spcBef>
              <a:buClr>
                <a:schemeClr val="hlink"/>
              </a:buClr>
              <a:buSzPct val="90000"/>
              <a:buFontTx/>
              <a:buNone/>
              <a:defRPr sz="8000">
                <a:latin typeface="Segoe Light" pitchFamily="34" charset="0"/>
              </a:defRPr>
            </a:lvl1pPr>
          </a:lstStyle>
          <a:p>
            <a:r>
              <a:rPr lang="en-US"/>
              <a:t>Click to edit Master title style</a:t>
            </a:r>
          </a:p>
        </p:txBody>
      </p:sp>
      <p:sp>
        <p:nvSpPr>
          <p:cNvPr id="726020" name="Rectangle 4"/>
          <p:cNvSpPr>
            <a:spLocks noGrp="1" noChangeArrowheads="1"/>
          </p:cNvSpPr>
          <p:nvPr>
            <p:ph type="subTitle" sz="quarter" idx="1"/>
          </p:nvPr>
        </p:nvSpPr>
        <p:spPr>
          <a:xfrm>
            <a:off x="3448050" y="2720975"/>
            <a:ext cx="4152900" cy="1030288"/>
          </a:xfrm>
        </p:spPr>
        <p:txBody>
          <a:bodyPr lIns="91440" tIns="45720" rIns="91440" bIns="45720"/>
          <a:lstStyle>
            <a:lvl1pPr marL="0" indent="0" algn="r">
              <a:lnSpc>
                <a:spcPct val="95000"/>
              </a:lnSpc>
              <a:spcBef>
                <a:spcPct val="60000"/>
              </a:spcBef>
              <a:buFontTx/>
              <a:buNone/>
              <a:defRPr sz="2600">
                <a:latin typeface="Segoe Semibold" pitchFamily="34" charset="0"/>
              </a:defRPr>
            </a:lvl1pPr>
          </a:lstStyle>
          <a:p>
            <a:r>
              <a:rPr lang="en-US"/>
              <a:t>Click to edit Master subtitle style</a:t>
            </a:r>
          </a:p>
        </p:txBody>
      </p:sp>
    </p:spTree>
    <p:extLst>
      <p:ext uri="{BB962C8B-B14F-4D97-AF65-F5344CB8AC3E}">
        <p14:creationId xmlns:p14="http://schemas.microsoft.com/office/powerpoint/2010/main" val="1620100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69273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3285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8788" y="992188"/>
            <a:ext cx="3798887"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0075" y="992188"/>
            <a:ext cx="3800475"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98992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8065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501717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755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07664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365486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31074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91263" y="0"/>
            <a:ext cx="1943100" cy="53784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8788" y="0"/>
            <a:ext cx="5680075" cy="5378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55401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urse Title Layou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9302" y="2312127"/>
            <a:ext cx="8344366" cy="1933979"/>
          </a:xfrm>
          <a:prstGeom prst="rect">
            <a:avLst/>
          </a:prstGeom>
        </p:spPr>
        <p:txBody>
          <a:bodyPr anchor="ctr">
            <a:noAutofit/>
          </a:bodyPr>
          <a:lstStyle>
            <a:lvl1pPr algn="l">
              <a:lnSpc>
                <a:spcPct val="90000"/>
              </a:lnSpc>
              <a:defRPr sz="3601" spc="-113" baseline="0">
                <a:solidFill>
                  <a:schemeClr val="bg1">
                    <a:alpha val="99000"/>
                  </a:schemeClr>
                </a:solidFill>
                <a:latin typeface="Segoe UI Light" pitchFamily="34" charset="0"/>
              </a:defRPr>
            </a:lvl1pPr>
          </a:lstStyle>
          <a:p>
            <a:r>
              <a:rPr lang="en-US" dirty="0"/>
              <a:t>Course Title</a:t>
            </a:r>
          </a:p>
        </p:txBody>
      </p:sp>
      <p:sp>
        <p:nvSpPr>
          <p:cNvPr id="6" name="Subtitle 2"/>
          <p:cNvSpPr>
            <a:spLocks noGrp="1"/>
          </p:cNvSpPr>
          <p:nvPr>
            <p:ph type="subTitle" idx="1" hasCustomPrompt="1"/>
          </p:nvPr>
        </p:nvSpPr>
        <p:spPr>
          <a:xfrm>
            <a:off x="399303" y="4735774"/>
            <a:ext cx="4611946" cy="1878780"/>
          </a:xfrm>
          <a:prstGeom prst="rect">
            <a:avLst/>
          </a:prstGeom>
        </p:spPr>
        <p:txBody>
          <a:bodyPr>
            <a:noAutofit/>
          </a:bodyPr>
          <a:lstStyle>
            <a:lvl1pPr marL="0" indent="0" algn="l">
              <a:lnSpc>
                <a:spcPct val="90000"/>
              </a:lnSpc>
              <a:spcBef>
                <a:spcPts val="0"/>
              </a:spcBef>
              <a:buNone/>
              <a:defRPr sz="1800" b="1" cap="none" baseline="0">
                <a:solidFill>
                  <a:schemeClr val="bg1">
                    <a:lumMod val="95000"/>
                    <a:alpha val="99000"/>
                  </a:schemeClr>
                </a:solidFill>
                <a:latin typeface="Segoe UI Light" pitchFamily="34" charset="0"/>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dirty="0"/>
              <a:t>Subtitle</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r="10607"/>
          <a:stretch/>
        </p:blipFill>
        <p:spPr>
          <a:xfrm>
            <a:off x="7522665" y="189731"/>
            <a:ext cx="1521557" cy="907550"/>
          </a:xfrm>
          <a:prstGeom prst="rect">
            <a:avLst/>
          </a:prstGeom>
        </p:spPr>
      </p:pic>
    </p:spTree>
    <p:extLst>
      <p:ext uri="{BB962C8B-B14F-4D97-AF65-F5344CB8AC3E}">
        <p14:creationId xmlns:p14="http://schemas.microsoft.com/office/powerpoint/2010/main" val="1829982566"/>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odule Layou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9539" y="3775167"/>
            <a:ext cx="8518422" cy="1933979"/>
          </a:xfrm>
          <a:prstGeom prst="rect">
            <a:avLst/>
          </a:prstGeom>
        </p:spPr>
        <p:txBody>
          <a:bodyPr anchor="t" anchorCtr="0">
            <a:noAutofit/>
          </a:bodyPr>
          <a:lstStyle>
            <a:lvl1pPr algn="l">
              <a:lnSpc>
                <a:spcPct val="90000"/>
              </a:lnSpc>
              <a:defRPr sz="3601" spc="-113" baseline="0">
                <a:solidFill>
                  <a:schemeClr val="bg1">
                    <a:alpha val="99000"/>
                  </a:schemeClr>
                </a:solidFill>
                <a:latin typeface="Segoe UI Light" pitchFamily="34" charset="0"/>
              </a:defRPr>
            </a:lvl1pPr>
          </a:lstStyle>
          <a:p>
            <a:r>
              <a:rPr lang="en-US" dirty="0"/>
              <a:t>Module or Section transition style</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10607"/>
          <a:stretch/>
        </p:blipFill>
        <p:spPr>
          <a:xfrm>
            <a:off x="7522665" y="189731"/>
            <a:ext cx="1521557" cy="907550"/>
          </a:xfrm>
          <a:prstGeom prst="rect">
            <a:avLst/>
          </a:prstGeom>
        </p:spPr>
      </p:pic>
      <p:sp>
        <p:nvSpPr>
          <p:cNvPr id="9" name="Subtitle 2"/>
          <p:cNvSpPr>
            <a:spLocks noGrp="1"/>
          </p:cNvSpPr>
          <p:nvPr>
            <p:ph type="subTitle" idx="1" hasCustomPrompt="1"/>
          </p:nvPr>
        </p:nvSpPr>
        <p:spPr>
          <a:xfrm>
            <a:off x="409539" y="2942705"/>
            <a:ext cx="8518422" cy="748146"/>
          </a:xfrm>
          <a:prstGeom prst="rect">
            <a:avLst/>
          </a:prstGeom>
        </p:spPr>
        <p:txBody>
          <a:bodyPr>
            <a:noAutofit/>
          </a:bodyPr>
          <a:lstStyle>
            <a:lvl1pPr marL="0" indent="0" algn="l">
              <a:lnSpc>
                <a:spcPct val="90000"/>
              </a:lnSpc>
              <a:spcBef>
                <a:spcPts val="0"/>
              </a:spcBef>
              <a:buNone/>
              <a:defRPr sz="1800" b="0" cap="none" baseline="0">
                <a:solidFill>
                  <a:schemeClr val="bg1">
                    <a:lumMod val="95000"/>
                    <a:alpha val="99000"/>
                  </a:schemeClr>
                </a:solidFill>
                <a:latin typeface="Segoe UI Light" pitchFamily="34" charset="0"/>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dirty="0"/>
              <a:t>Course Title Style</a:t>
            </a:r>
          </a:p>
        </p:txBody>
      </p:sp>
    </p:spTree>
    <p:extLst>
      <p:ext uri="{BB962C8B-B14F-4D97-AF65-F5344CB8AC3E}">
        <p14:creationId xmlns:p14="http://schemas.microsoft.com/office/powerpoint/2010/main" val="377435828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ection Title">
    <p:bg>
      <p:bgPr>
        <a:solidFill>
          <a:schemeClr val="accent1"/>
        </a:solidFill>
        <a:effectLst/>
      </p:bgPr>
    </p:bg>
    <p:spTree>
      <p:nvGrpSpPr>
        <p:cNvPr id="1" name=""/>
        <p:cNvGrpSpPr/>
        <p:nvPr/>
      </p:nvGrpSpPr>
      <p:grpSpPr>
        <a:xfrm>
          <a:off x="0" y="0"/>
          <a:ext cx="0" cy="0"/>
          <a:chOff x="0" y="0"/>
          <a:chExt cx="0" cy="0"/>
        </a:xfrm>
      </p:grpSpPr>
      <p:sp>
        <p:nvSpPr>
          <p:cNvPr id="6" name="Title 7"/>
          <p:cNvSpPr>
            <a:spLocks noGrp="1"/>
          </p:cNvSpPr>
          <p:nvPr>
            <p:ph type="title" hasCustomPrompt="1"/>
          </p:nvPr>
        </p:nvSpPr>
        <p:spPr>
          <a:xfrm>
            <a:off x="801181" y="424447"/>
            <a:ext cx="7541205" cy="1168379"/>
          </a:xfrm>
          <a:prstGeom prst="rect">
            <a:avLst/>
          </a:prstGeom>
        </p:spPr>
        <p:txBody>
          <a:bodyPr anchor="b"/>
          <a:lstStyle>
            <a:lvl1pPr marL="0" indent="0" algn="l" defTabSz="685955" rtl="0" eaLnBrk="1" latinLnBrk="0" hangingPunct="1">
              <a:lnSpc>
                <a:spcPct val="90000"/>
              </a:lnSpc>
              <a:spcBef>
                <a:spcPct val="20000"/>
              </a:spcBef>
              <a:buClr>
                <a:srgbClr val="00DCFF"/>
              </a:buClr>
              <a:buSzPct val="90000"/>
              <a:buFont typeface="Arial" pitchFamily="34" charset="0"/>
              <a:buNone/>
              <a:defRPr lang="en-US" sz="3151" kern="1200" spc="-113" dirty="0">
                <a:solidFill>
                  <a:schemeClr val="bg1"/>
                </a:solidFill>
                <a:latin typeface="Segoe UI Light" pitchFamily="34" charset="0"/>
                <a:ea typeface="+mn-ea"/>
                <a:cs typeface="Segoe UI Light" pitchFamily="34" charset="0"/>
              </a:defRPr>
            </a:lvl1pPr>
          </a:lstStyle>
          <a:p>
            <a:r>
              <a:rPr lang="en-US" dirty="0"/>
              <a:t>Statement</a:t>
            </a:r>
          </a:p>
        </p:txBody>
      </p:sp>
      <p:sp>
        <p:nvSpPr>
          <p:cNvPr id="7" name="Text Placeholder 2"/>
          <p:cNvSpPr>
            <a:spLocks noGrp="1"/>
          </p:cNvSpPr>
          <p:nvPr>
            <p:ph type="body" sz="quarter" idx="10" hasCustomPrompt="1"/>
          </p:nvPr>
        </p:nvSpPr>
        <p:spPr>
          <a:xfrm>
            <a:off x="1318365" y="1907084"/>
            <a:ext cx="6148798" cy="4379416"/>
          </a:xfrm>
          <a:prstGeom prst="rect">
            <a:avLst/>
          </a:prstGeom>
        </p:spPr>
        <p:txBody>
          <a:bodyPr/>
          <a:lstStyle>
            <a:lvl1pPr marL="0" indent="0">
              <a:spcBef>
                <a:spcPts val="1200"/>
              </a:spcBef>
              <a:buNone/>
              <a:defRPr sz="1800" baseline="0">
                <a:solidFill>
                  <a:schemeClr val="bg1"/>
                </a:solidFill>
              </a:defRPr>
            </a:lvl1pPr>
            <a:lvl2pPr>
              <a:defRPr sz="1800">
                <a:solidFill>
                  <a:srgbClr val="83B800">
                    <a:alpha val="99000"/>
                  </a:srgbClr>
                </a:solidFill>
              </a:defRPr>
            </a:lvl2pPr>
            <a:lvl3pPr>
              <a:defRPr sz="1800">
                <a:solidFill>
                  <a:srgbClr val="83B800">
                    <a:alpha val="99000"/>
                  </a:srgbClr>
                </a:solidFill>
              </a:defRPr>
            </a:lvl3pPr>
            <a:lvl4pPr>
              <a:defRPr sz="1800">
                <a:solidFill>
                  <a:srgbClr val="83B800">
                    <a:alpha val="99000"/>
                  </a:srgbClr>
                </a:solidFill>
              </a:defRPr>
            </a:lvl4pPr>
            <a:lvl5pPr>
              <a:defRPr sz="1800">
                <a:solidFill>
                  <a:srgbClr val="83B800">
                    <a:alpha val="99000"/>
                  </a:srgbClr>
                </a:solidFill>
              </a:defRPr>
            </a:lvl5pPr>
          </a:lstStyle>
          <a:p>
            <a:pPr lvl="0"/>
            <a:r>
              <a:rPr lang="en-US" dirty="0"/>
              <a:t>Point 1</a:t>
            </a:r>
          </a:p>
          <a:p>
            <a:pPr lvl="0"/>
            <a:r>
              <a:rPr lang="en-US" dirty="0"/>
              <a:t>Point 2</a:t>
            </a:r>
          </a:p>
          <a:p>
            <a:pPr lvl="0"/>
            <a:r>
              <a:rPr lang="en-US" dirty="0"/>
              <a:t>Point 3</a:t>
            </a:r>
          </a:p>
          <a:p>
            <a:pPr lvl="0"/>
            <a:r>
              <a:rPr lang="en-US" dirty="0"/>
              <a:t>Point 4</a:t>
            </a:r>
          </a:p>
          <a:p>
            <a:pPr lvl="0"/>
            <a:r>
              <a:rPr lang="en-US" dirty="0"/>
              <a:t>Point 5</a:t>
            </a:r>
          </a:p>
          <a:p>
            <a:pPr lvl="0"/>
            <a:r>
              <a:rPr lang="en-US" dirty="0"/>
              <a:t>Point 6</a:t>
            </a:r>
          </a:p>
          <a:p>
            <a:pPr lvl="0"/>
            <a:r>
              <a:rPr lang="en-US" dirty="0"/>
              <a:t>Point 7</a:t>
            </a:r>
          </a:p>
          <a:p>
            <a:pPr lvl="0"/>
            <a:r>
              <a:rPr lang="en-US" dirty="0"/>
              <a:t>Point 8</a:t>
            </a:r>
          </a:p>
        </p:txBody>
      </p:sp>
    </p:spTree>
    <p:extLst>
      <p:ext uri="{BB962C8B-B14F-4D97-AF65-F5344CB8AC3E}">
        <p14:creationId xmlns:p14="http://schemas.microsoft.com/office/powerpoint/2010/main" val="789918759"/>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ode Sample">
    <p:spTree>
      <p:nvGrpSpPr>
        <p:cNvPr id="1" name=""/>
        <p:cNvGrpSpPr/>
        <p:nvPr/>
      </p:nvGrpSpPr>
      <p:grpSpPr>
        <a:xfrm>
          <a:off x="0" y="0"/>
          <a:ext cx="0" cy="0"/>
          <a:chOff x="0" y="0"/>
          <a:chExt cx="0" cy="0"/>
        </a:xfrm>
      </p:grpSpPr>
      <p:sp>
        <p:nvSpPr>
          <p:cNvPr id="5" name="Text Placeholder 3"/>
          <p:cNvSpPr>
            <a:spLocks noGrp="1"/>
          </p:cNvSpPr>
          <p:nvPr>
            <p:ph type="body" sz="quarter" idx="10"/>
          </p:nvPr>
        </p:nvSpPr>
        <p:spPr>
          <a:xfrm>
            <a:off x="885536" y="1645920"/>
            <a:ext cx="8083378" cy="4640580"/>
          </a:xfrm>
          <a:prstGeom prst="rect">
            <a:avLst/>
          </a:prstGeom>
        </p:spPr>
        <p:txBody>
          <a:bodyPr/>
          <a:lstStyle>
            <a:lvl1pPr>
              <a:defRPr>
                <a:latin typeface="Consolas" panose="020B0609020204030204" pitchFamily="49" charset="0"/>
                <a:cs typeface="Consolas" panose="020B0609020204030204" pitchFamily="49" charset="0"/>
              </a:defRPr>
            </a:lvl1pPr>
          </a:lstStyle>
          <a:p>
            <a:pPr lvl="0"/>
            <a:r>
              <a:rPr lang="en-US">
                <a:latin typeface="Consolas" panose="020B0609020204030204" pitchFamily="49" charset="0"/>
                <a:cs typeface="Consolas" panose="020B0609020204030204" pitchFamily="49" charset="0"/>
              </a:rPr>
              <a:t>Click to edit Master text styles</a:t>
            </a:r>
          </a:p>
          <a:p>
            <a:pPr lvl="1"/>
            <a:r>
              <a:rPr lang="en-US">
                <a:latin typeface="Consolas" panose="020B0609020204030204" pitchFamily="49" charset="0"/>
                <a:cs typeface="Consolas" panose="020B0609020204030204" pitchFamily="49" charset="0"/>
              </a:rPr>
              <a:t>Second level</a:t>
            </a:r>
          </a:p>
        </p:txBody>
      </p:sp>
      <p:sp>
        <p:nvSpPr>
          <p:cNvPr id="6" name="Title 1"/>
          <p:cNvSpPr>
            <a:spLocks noGrp="1"/>
          </p:cNvSpPr>
          <p:nvPr>
            <p:ph type="title" hasCustomPrompt="1"/>
          </p:nvPr>
        </p:nvSpPr>
        <p:spPr>
          <a:xfrm>
            <a:off x="174612" y="157943"/>
            <a:ext cx="8794302" cy="1205345"/>
          </a:xfrm>
          <a:prstGeom prst="rect">
            <a:avLst/>
          </a:prstGeom>
        </p:spPr>
        <p:txBody>
          <a:bodyPr/>
          <a:lstStyle>
            <a:lvl1pPr>
              <a:defRPr sz="3001">
                <a:solidFill>
                  <a:schemeClr val="tx1">
                    <a:lumMod val="75000"/>
                    <a:lumOff val="25000"/>
                    <a:alpha val="98824"/>
                  </a:schemeClr>
                </a:solidFill>
                <a:latin typeface="Segoe UI Light" pitchFamily="34" charset="0"/>
              </a:defRPr>
            </a:lvl1pPr>
          </a:lstStyle>
          <a:p>
            <a:r>
              <a:rPr lang="en-US" dirty="0"/>
              <a:t>Click to edit Code Sample style</a:t>
            </a:r>
          </a:p>
        </p:txBody>
      </p:sp>
    </p:spTree>
    <p:extLst>
      <p:ext uri="{BB962C8B-B14F-4D97-AF65-F5344CB8AC3E}">
        <p14:creationId xmlns:p14="http://schemas.microsoft.com/office/powerpoint/2010/main" val="1114523523"/>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74612" y="157943"/>
            <a:ext cx="8794302" cy="1205345"/>
          </a:xfrm>
          <a:prstGeom prst="rect">
            <a:avLst/>
          </a:prstGeom>
        </p:spPr>
        <p:txBody>
          <a:bodyPr/>
          <a:lstStyle>
            <a:lvl1pPr>
              <a:defRPr sz="3001">
                <a:solidFill>
                  <a:schemeClr val="tx1">
                    <a:lumMod val="75000"/>
                    <a:lumOff val="25000"/>
                    <a:alpha val="98824"/>
                  </a:schemeClr>
                </a:solidFill>
                <a:latin typeface="Segoe UI Light" pitchFamily="34" charset="0"/>
              </a:defRPr>
            </a:lvl1pPr>
          </a:lstStyle>
          <a:p>
            <a:r>
              <a:rPr lang="en-US"/>
              <a:t>Click to edit Master title style</a:t>
            </a:r>
            <a:endParaRPr lang="en-US" dirty="0"/>
          </a:p>
        </p:txBody>
      </p:sp>
      <p:sp>
        <p:nvSpPr>
          <p:cNvPr id="4" name="Content Placeholder 3"/>
          <p:cNvSpPr>
            <a:spLocks noGrp="1"/>
          </p:cNvSpPr>
          <p:nvPr>
            <p:ph sz="quarter" idx="10"/>
          </p:nvPr>
        </p:nvSpPr>
        <p:spPr>
          <a:xfrm>
            <a:off x="327508" y="1487489"/>
            <a:ext cx="8652143" cy="5159375"/>
          </a:xfrm>
          <a:prstGeom prst="rect">
            <a:avLst/>
          </a:prstGeom>
        </p:spPr>
        <p:txBody>
          <a:bodyPr/>
          <a:lstStyle>
            <a:lvl1pPr marL="257244" indent="-257244">
              <a:lnSpc>
                <a:spcPct val="100000"/>
              </a:lnSpc>
              <a:spcBef>
                <a:spcPts val="1350"/>
              </a:spcBef>
              <a:buClr>
                <a:schemeClr val="accent1"/>
              </a:buClr>
              <a:buSzPct val="100000"/>
              <a:buFont typeface="Arial" pitchFamily="34" charset="0"/>
              <a:buChar char="•"/>
              <a:defRPr sz="2401">
                <a:solidFill>
                  <a:schemeClr val="accent1">
                    <a:alpha val="99000"/>
                  </a:schemeClr>
                </a:solidFill>
                <a:latin typeface="Segoe UI Light" panose="020B0502040204020203" pitchFamily="34" charset="0"/>
                <a:cs typeface="Segoe UI Light" panose="020B0502040204020203" pitchFamily="34" charset="0"/>
              </a:defRPr>
            </a:lvl1pPr>
            <a:lvl2pPr marL="606190" indent="-258435">
              <a:lnSpc>
                <a:spcPct val="100000"/>
              </a:lnSpc>
              <a:spcBef>
                <a:spcPts val="300"/>
              </a:spcBef>
              <a:spcAft>
                <a:spcPts val="300"/>
              </a:spcAft>
              <a:buClr>
                <a:schemeClr val="tx1">
                  <a:lumMod val="75000"/>
                  <a:lumOff val="25000"/>
                </a:schemeClr>
              </a:buClr>
              <a:buSzPct val="85000"/>
              <a:buFont typeface="Segoe UI" pitchFamily="34" charset="0"/>
              <a:buChar char="–"/>
              <a:defRPr sz="2101">
                <a:latin typeface="Segoe UI Light" panose="020B0502040204020203" pitchFamily="34" charset="0"/>
                <a:cs typeface="Segoe UI Light" panose="020B0502040204020203" pitchFamily="34" charset="0"/>
              </a:defRPr>
            </a:lvl2pPr>
            <a:lvl3pPr marL="899162" indent="-257244">
              <a:lnSpc>
                <a:spcPct val="100000"/>
              </a:lnSpc>
              <a:spcBef>
                <a:spcPts val="150"/>
              </a:spcBef>
              <a:spcAft>
                <a:spcPts val="150"/>
              </a:spcAft>
              <a:buClr>
                <a:schemeClr val="tx1">
                  <a:lumMod val="75000"/>
                  <a:lumOff val="25000"/>
                </a:schemeClr>
              </a:buClr>
              <a:buSzPct val="85000"/>
              <a:buFont typeface="Courier New" pitchFamily="49" charset="0"/>
              <a:buChar char="o"/>
              <a:defRPr sz="1350">
                <a:latin typeface="Segoe UI Light" panose="020B0502040204020203" pitchFamily="34" charset="0"/>
                <a:cs typeface="Segoe UI Light" panose="020B0502040204020203" pitchFamily="34" charset="0"/>
              </a:defRPr>
            </a:lvl3pPr>
            <a:lvl4pPr>
              <a:defRPr sz="1500"/>
            </a:lvl4pPr>
            <a:lvl5pPr>
              <a:defRPr sz="15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85132573"/>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625812"/>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Demo Slide">
    <p:bg>
      <p:bgPr>
        <a:blipFill dpi="0" rotWithShape="1">
          <a:blip r:embed="rId2">
            <a:duotone>
              <a:prstClr val="black"/>
              <a:schemeClr val="accent3">
                <a:tint val="45000"/>
                <a:satMod val="400000"/>
              </a:schemeClr>
            </a:duotone>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11808" y="4771506"/>
            <a:ext cx="7865720" cy="1604356"/>
          </a:xfrm>
          <a:prstGeom prst="rect">
            <a:avLst/>
          </a:prstGeom>
        </p:spPr>
        <p:txBody>
          <a:bodyPr anchor="ctr">
            <a:noAutofit/>
          </a:bodyPr>
          <a:lstStyle>
            <a:lvl1pPr marL="0" marR="0" indent="0" algn="l" defTabSz="685955" rtl="0" eaLnBrk="1" fontAlgn="auto" latinLnBrk="0" hangingPunct="1">
              <a:lnSpc>
                <a:spcPct val="90000"/>
              </a:lnSpc>
              <a:spcBef>
                <a:spcPts val="0"/>
              </a:spcBef>
              <a:spcAft>
                <a:spcPts val="0"/>
              </a:spcAft>
              <a:buClr>
                <a:srgbClr val="00DCFF"/>
              </a:buClr>
              <a:buSzPct val="90000"/>
              <a:buFont typeface="Arial" pitchFamily="34" charset="0"/>
              <a:buNone/>
              <a:tabLst/>
              <a:defRPr sz="2101" b="1" cap="all" baseline="0">
                <a:solidFill>
                  <a:schemeClr val="bg1">
                    <a:alpha val="99000"/>
                  </a:schemeClr>
                </a:solidFill>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b="0" dirty="0"/>
              <a:t>{Sample Code Location e.g., Codeshow.codeplex.com} </a:t>
            </a:r>
          </a:p>
          <a:p>
            <a:r>
              <a:rPr lang="en-US" dirty="0"/>
              <a:t>(</a:t>
            </a:r>
            <a:r>
              <a:rPr lang="en-US" dirty="0" err="1"/>
              <a:t>dEMO</a:t>
            </a:r>
            <a:r>
              <a:rPr lang="en-US" dirty="0"/>
              <a:t> NAME)</a:t>
            </a:r>
          </a:p>
        </p:txBody>
      </p:sp>
      <p:sp>
        <p:nvSpPr>
          <p:cNvPr id="10" name="Text Placeholder 9"/>
          <p:cNvSpPr>
            <a:spLocks noGrp="1"/>
          </p:cNvSpPr>
          <p:nvPr>
            <p:ph type="body" sz="quarter" idx="10" hasCustomPrompt="1"/>
          </p:nvPr>
        </p:nvSpPr>
        <p:spPr>
          <a:xfrm>
            <a:off x="311808" y="3117272"/>
            <a:ext cx="8042601" cy="1383983"/>
          </a:xfrm>
          <a:prstGeom prst="rect">
            <a:avLst/>
          </a:prstGeom>
        </p:spPr>
        <p:txBody>
          <a:bodyPr anchor="ctr"/>
          <a:lstStyle>
            <a:lvl1pPr algn="l">
              <a:defRPr sz="5401" baseline="0">
                <a:solidFill>
                  <a:schemeClr val="bg1">
                    <a:alpha val="99000"/>
                  </a:schemeClr>
                </a:solidFill>
                <a:latin typeface="Segoe UI Light" panose="020B0502040204020203" pitchFamily="34" charset="0"/>
                <a:cs typeface="Segoe UI Light" panose="020B0502040204020203" pitchFamily="34" charset="0"/>
              </a:defRPr>
            </a:lvl1pPr>
            <a:lvl2pPr>
              <a:defRPr sz="4501">
                <a:solidFill>
                  <a:schemeClr val="bg1">
                    <a:alpha val="99000"/>
                  </a:schemeClr>
                </a:solidFill>
                <a:latin typeface="+mj-lt"/>
              </a:defRPr>
            </a:lvl2pPr>
            <a:lvl3pPr>
              <a:defRPr sz="4501">
                <a:solidFill>
                  <a:schemeClr val="bg1">
                    <a:alpha val="99000"/>
                  </a:schemeClr>
                </a:solidFill>
                <a:latin typeface="+mj-lt"/>
              </a:defRPr>
            </a:lvl3pPr>
            <a:lvl4pPr>
              <a:defRPr sz="4501">
                <a:solidFill>
                  <a:schemeClr val="bg1">
                    <a:alpha val="99000"/>
                  </a:schemeClr>
                </a:solidFill>
                <a:latin typeface="+mj-lt"/>
              </a:defRPr>
            </a:lvl4pPr>
            <a:lvl5pPr>
              <a:defRPr sz="4501">
                <a:solidFill>
                  <a:schemeClr val="bg1">
                    <a:alpha val="99000"/>
                  </a:schemeClr>
                </a:solidFill>
                <a:latin typeface="+mj-lt"/>
              </a:defRPr>
            </a:lvl5pPr>
          </a:lstStyle>
          <a:p>
            <a:pPr lvl="0"/>
            <a:r>
              <a:rPr lang="en-US" dirty="0"/>
              <a:t>demo</a:t>
            </a:r>
          </a:p>
        </p:txBody>
      </p:sp>
    </p:spTree>
    <p:extLst>
      <p:ext uri="{BB962C8B-B14F-4D97-AF65-F5344CB8AC3E}">
        <p14:creationId xmlns:p14="http://schemas.microsoft.com/office/powerpoint/2010/main" val="15942470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Microsoft Slide">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9719"/>
          <a:stretch/>
        </p:blipFill>
        <p:spPr>
          <a:xfrm>
            <a:off x="384671" y="2922746"/>
            <a:ext cx="4326916" cy="2350013"/>
          </a:xfrm>
          <a:prstGeom prst="rect">
            <a:avLst/>
          </a:prstGeom>
        </p:spPr>
      </p:pic>
      <p:sp>
        <p:nvSpPr>
          <p:cNvPr id="9" name="Rectangle 2"/>
          <p:cNvSpPr>
            <a:spLocks noChangeArrowheads="1"/>
          </p:cNvSpPr>
          <p:nvPr/>
        </p:nvSpPr>
        <p:spPr bwMode="auto">
          <a:xfrm>
            <a:off x="397669" y="5960744"/>
            <a:ext cx="8311278" cy="577338"/>
          </a:xfrm>
          <a:prstGeom prst="rect">
            <a:avLst/>
          </a:prstGeom>
          <a:noFill/>
          <a:ln w="9525">
            <a:noFill/>
            <a:miter lim="800000"/>
            <a:headEnd/>
            <a:tailEnd/>
          </a:ln>
        </p:spPr>
        <p:txBody>
          <a:bodyPr wrap="square">
            <a:spAutoFit/>
          </a:bodyPr>
          <a:lstStyle/>
          <a:p>
            <a:pPr marL="0" lvl="1" defTabSz="685749">
              <a:defRPr/>
            </a:pPr>
            <a:r>
              <a:rPr lang="en-US" sz="788" dirty="0">
                <a:solidFill>
                  <a:prstClr val="white">
                    <a:lumMod val="85000"/>
                  </a:prstClr>
                </a:solidFill>
                <a:latin typeface="Calibri"/>
              </a:rPr>
              <a:t>©2013 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Tree>
    <p:extLst>
      <p:ext uri="{BB962C8B-B14F-4D97-AF65-F5344CB8AC3E}">
        <p14:creationId xmlns:p14="http://schemas.microsoft.com/office/powerpoint/2010/main" val="39243293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Subtitle 2"/>
          <p:cNvSpPr txBox="1">
            <a:spLocks/>
          </p:cNvSpPr>
          <p:nvPr userDrawn="1"/>
        </p:nvSpPr>
        <p:spPr>
          <a:xfrm>
            <a:off x="6554050" y="2685051"/>
            <a:ext cx="1680918" cy="2355337"/>
          </a:xfrm>
          <a:prstGeom prst="rect">
            <a:avLst/>
          </a:prstGeom>
        </p:spPr>
        <p:txBody>
          <a:bodyPr vert="horz" lIns="68557" tIns="34279" rIns="68557" bIns="34279"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350"/>
              <a:t>Click to edit Master subtitle style</a:t>
            </a:r>
          </a:p>
        </p:txBody>
      </p:sp>
      <p:sp>
        <p:nvSpPr>
          <p:cNvPr id="13" name="Title 1"/>
          <p:cNvSpPr txBox="1">
            <a:spLocks/>
          </p:cNvSpPr>
          <p:nvPr userDrawn="1"/>
        </p:nvSpPr>
        <p:spPr>
          <a:xfrm>
            <a:off x="144954" y="3376351"/>
            <a:ext cx="6307400" cy="1692617"/>
          </a:xfrm>
          <a:prstGeom prst="rect">
            <a:avLst/>
          </a:prstGeom>
          <a:solidFill>
            <a:srgbClr val="82BF36"/>
          </a:solidFill>
          <a:effectLst/>
        </p:spPr>
        <p:txBody>
          <a:bodyPr vert="horz" lIns="102870" tIns="102870" rIns="68557" bIns="10287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lang="en-US" sz="3000" dirty="0"/>
          </a:p>
        </p:txBody>
      </p:sp>
      <p:sp>
        <p:nvSpPr>
          <p:cNvPr id="14" name="top right small rectangle"/>
          <p:cNvSpPr/>
          <p:nvPr userDrawn="1"/>
        </p:nvSpPr>
        <p:spPr bwMode="auto">
          <a:xfrm>
            <a:off x="6512093" y="3374967"/>
            <a:ext cx="2443064"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68553" tIns="34277" rIns="68553" bIns="34277" numCol="1" rtlCol="0" anchor="ctr" anchorCtr="0" compatLnSpc="1">
            <a:prstTxWarp prst="textNoShape">
              <a:avLst/>
            </a:prstTxWarp>
          </a:bodyPr>
          <a:lstStyle/>
          <a:p>
            <a:pPr algn="ctr" defTabSz="685341" fontAlgn="base">
              <a:spcBef>
                <a:spcPct val="0"/>
              </a:spcBef>
              <a:spcAft>
                <a:spcPct val="0"/>
              </a:spcAft>
            </a:pPr>
            <a:endParaRPr lang="en-US" sz="165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8386318" y="4821401"/>
            <a:ext cx="555260" cy="218986"/>
          </a:xfrm>
          <a:prstGeom prst="rect">
            <a:avLst/>
          </a:prstGeom>
        </p:spPr>
      </p:pic>
      <p:sp>
        <p:nvSpPr>
          <p:cNvPr id="16" name="Text Placeholder 10"/>
          <p:cNvSpPr>
            <a:spLocks noGrp="1"/>
          </p:cNvSpPr>
          <p:nvPr>
            <p:ph type="body" sz="quarter" idx="10" hasCustomPrompt="1"/>
          </p:nvPr>
        </p:nvSpPr>
        <p:spPr>
          <a:xfrm>
            <a:off x="219076" y="3466407"/>
            <a:ext cx="6161847" cy="1485524"/>
          </a:xfrm>
          <a:prstGeom prst="rect">
            <a:avLst/>
          </a:prstGeom>
        </p:spPr>
        <p:txBody>
          <a:bodyPr anchor="b" anchorCtr="0">
            <a:normAutofit/>
          </a:bodyPr>
          <a:lstStyle>
            <a:lvl1pPr marL="0" indent="0">
              <a:buNone/>
              <a:defRPr sz="2700" b="0" baseline="0">
                <a:solidFill>
                  <a:schemeClr val="bg1"/>
                </a:solidFill>
                <a:latin typeface="Segoe UI Light" panose="020B0502040204020203" pitchFamily="34" charset="0"/>
                <a:cs typeface="Segoe UI Light" panose="020B0502040204020203" pitchFamily="34" charset="0"/>
              </a:defRPr>
            </a:lvl1pPr>
          </a:lstStyle>
          <a:p>
            <a:pPr lvl="0"/>
            <a:r>
              <a:rPr lang="en-US" dirty="0"/>
              <a:t>Module or Section transition style</a:t>
            </a:r>
          </a:p>
        </p:txBody>
      </p:sp>
      <p:sp>
        <p:nvSpPr>
          <p:cNvPr id="11" name="Subtitle 2"/>
          <p:cNvSpPr>
            <a:spLocks noGrp="1"/>
          </p:cNvSpPr>
          <p:nvPr>
            <p:ph type="subTitle" idx="1"/>
          </p:nvPr>
        </p:nvSpPr>
        <p:spPr>
          <a:xfrm>
            <a:off x="144954" y="5132438"/>
            <a:ext cx="6307400" cy="1460779"/>
          </a:xfrm>
          <a:prstGeom prst="rect">
            <a:avLst/>
          </a:prstGeom>
        </p:spPr>
        <p:txBody>
          <a:bodyPr lIns="137160" tIns="137160" rIns="137160" bIns="137160" anchor="b" anchorCtr="0">
            <a:normAutofit/>
          </a:bodyPr>
          <a:lstStyle>
            <a:lvl1pPr marL="0" indent="0" algn="l" defTabSz="685539" rtl="0" eaLnBrk="1" latinLnBrk="0" hangingPunct="1">
              <a:lnSpc>
                <a:spcPct val="100000"/>
              </a:lnSpc>
              <a:spcBef>
                <a:spcPts val="0"/>
              </a:spcBef>
              <a:buSzPct val="90000"/>
              <a:buFont typeface="Arial" pitchFamily="34" charset="0"/>
              <a:buNone/>
              <a:defRPr lang="en-US" sz="18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342783" indent="0" algn="ctr">
              <a:buNone/>
              <a:defRPr>
                <a:solidFill>
                  <a:schemeClr val="tx1">
                    <a:tint val="75000"/>
                  </a:schemeClr>
                </a:solidFill>
              </a:defRPr>
            </a:lvl2pPr>
            <a:lvl3pPr marL="685566" indent="0" algn="ctr">
              <a:buNone/>
              <a:defRPr>
                <a:solidFill>
                  <a:schemeClr val="tx1">
                    <a:tint val="75000"/>
                  </a:schemeClr>
                </a:solidFill>
              </a:defRPr>
            </a:lvl3pPr>
            <a:lvl4pPr marL="1028350" indent="0" algn="ctr">
              <a:buNone/>
              <a:defRPr>
                <a:solidFill>
                  <a:schemeClr val="tx1">
                    <a:tint val="75000"/>
                  </a:schemeClr>
                </a:solidFill>
              </a:defRPr>
            </a:lvl4pPr>
            <a:lvl5pPr marL="1371134" indent="0" algn="ctr">
              <a:buNone/>
              <a:defRPr>
                <a:solidFill>
                  <a:schemeClr val="tx1">
                    <a:tint val="75000"/>
                  </a:schemeClr>
                </a:solidFill>
              </a:defRPr>
            </a:lvl5pPr>
            <a:lvl6pPr marL="1713917" indent="0" algn="ctr">
              <a:buNone/>
              <a:defRPr>
                <a:solidFill>
                  <a:schemeClr val="tx1">
                    <a:tint val="75000"/>
                  </a:schemeClr>
                </a:solidFill>
              </a:defRPr>
            </a:lvl6pPr>
            <a:lvl7pPr marL="2056700" indent="0" algn="ctr">
              <a:buNone/>
              <a:defRPr>
                <a:solidFill>
                  <a:schemeClr val="tx1">
                    <a:tint val="75000"/>
                  </a:schemeClr>
                </a:solidFill>
              </a:defRPr>
            </a:lvl7pPr>
            <a:lvl8pPr marL="2399483" indent="0" algn="ctr">
              <a:buNone/>
              <a:defRPr>
                <a:solidFill>
                  <a:schemeClr val="tx1">
                    <a:tint val="75000"/>
                  </a:schemeClr>
                </a:solidFill>
              </a:defRPr>
            </a:lvl8pPr>
            <a:lvl9pPr marL="2742269" indent="0" algn="ctr">
              <a:buNone/>
              <a:defRPr>
                <a:solidFill>
                  <a:schemeClr val="tx1">
                    <a:tint val="75000"/>
                  </a:schemeClr>
                </a:solidFill>
              </a:defRPr>
            </a:lvl9pPr>
          </a:lstStyle>
          <a:p>
            <a:r>
              <a:rPr lang="en-US" dirty="0"/>
              <a:t>Click to edit Master subtitle style</a:t>
            </a: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953" y="164177"/>
            <a:ext cx="1563312" cy="833766"/>
          </a:xfrm>
          <a:prstGeom prst="rect">
            <a:avLst/>
          </a:prstGeom>
        </p:spPr>
      </p:pic>
    </p:spTree>
    <p:extLst>
      <p:ext uri="{BB962C8B-B14F-4D97-AF65-F5344CB8AC3E}">
        <p14:creationId xmlns:p14="http://schemas.microsoft.com/office/powerpoint/2010/main" val="738683795"/>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447800"/>
            <a:ext cx="8229600" cy="5029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fld id="{7D9E2D14-AC6C-47CD-B34C-B026F7E46AA0}" type="datetimeFigureOut">
              <a:rPr lang="en-US"/>
              <a:pPr>
                <a:defRPr/>
              </a:pPr>
              <a:t>11/13/2023</a:t>
            </a:fld>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fld id="{686F418F-79AD-44EB-9C7B-6C9723C64EB4}" type="slidenum">
              <a:rPr lang="en-US"/>
              <a:pPr/>
              <a:t>‹#›</a:t>
            </a:fld>
            <a:endParaRPr lang="en-US"/>
          </a:p>
        </p:txBody>
      </p:sp>
    </p:spTree>
    <p:extLst>
      <p:ext uri="{BB962C8B-B14F-4D97-AF65-F5344CB8AC3E}">
        <p14:creationId xmlns:p14="http://schemas.microsoft.com/office/powerpoint/2010/main" val="37703838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953" y="5132438"/>
            <a:ext cx="6434915" cy="1460779"/>
          </a:xfrm>
          <a:prstGeom prst="rect">
            <a:avLst/>
          </a:prstGeom>
        </p:spPr>
        <p:txBody>
          <a:bodyPr lIns="137160" tIns="137160" rIns="137160" bIns="137160" anchor="b" anchorCtr="0">
            <a:normAutofit/>
          </a:bodyPr>
          <a:lstStyle>
            <a:lvl1pPr marL="0" indent="0" algn="l" defTabSz="685539" rtl="0" eaLnBrk="1" latinLnBrk="0" hangingPunct="1">
              <a:lnSpc>
                <a:spcPct val="100000"/>
              </a:lnSpc>
              <a:spcBef>
                <a:spcPts val="0"/>
              </a:spcBef>
              <a:buSzPct val="90000"/>
              <a:buFont typeface="Arial" pitchFamily="34" charset="0"/>
              <a:buNone/>
              <a:defRPr lang="en-US" sz="18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342783" indent="0" algn="ctr">
              <a:buNone/>
              <a:defRPr>
                <a:solidFill>
                  <a:schemeClr val="tx1">
                    <a:tint val="75000"/>
                  </a:schemeClr>
                </a:solidFill>
              </a:defRPr>
            </a:lvl2pPr>
            <a:lvl3pPr marL="685566" indent="0" algn="ctr">
              <a:buNone/>
              <a:defRPr>
                <a:solidFill>
                  <a:schemeClr val="tx1">
                    <a:tint val="75000"/>
                  </a:schemeClr>
                </a:solidFill>
              </a:defRPr>
            </a:lvl3pPr>
            <a:lvl4pPr marL="1028350" indent="0" algn="ctr">
              <a:buNone/>
              <a:defRPr>
                <a:solidFill>
                  <a:schemeClr val="tx1">
                    <a:tint val="75000"/>
                  </a:schemeClr>
                </a:solidFill>
              </a:defRPr>
            </a:lvl4pPr>
            <a:lvl5pPr marL="1371134" indent="0" algn="ctr">
              <a:buNone/>
              <a:defRPr>
                <a:solidFill>
                  <a:schemeClr val="tx1">
                    <a:tint val="75000"/>
                  </a:schemeClr>
                </a:solidFill>
              </a:defRPr>
            </a:lvl5pPr>
            <a:lvl6pPr marL="1713917" indent="0" algn="ctr">
              <a:buNone/>
              <a:defRPr>
                <a:solidFill>
                  <a:schemeClr val="tx1">
                    <a:tint val="75000"/>
                  </a:schemeClr>
                </a:solidFill>
              </a:defRPr>
            </a:lvl6pPr>
            <a:lvl7pPr marL="2056700" indent="0" algn="ctr">
              <a:buNone/>
              <a:defRPr>
                <a:solidFill>
                  <a:schemeClr val="tx1">
                    <a:tint val="75000"/>
                  </a:schemeClr>
                </a:solidFill>
              </a:defRPr>
            </a:lvl7pPr>
            <a:lvl8pPr marL="2399483" indent="0" algn="ctr">
              <a:buNone/>
              <a:defRPr>
                <a:solidFill>
                  <a:schemeClr val="tx1">
                    <a:tint val="75000"/>
                  </a:schemeClr>
                </a:solidFill>
              </a:defRPr>
            </a:lvl8pPr>
            <a:lvl9pPr marL="2742269" indent="0" algn="ctr">
              <a:buNone/>
              <a:defRPr>
                <a:solidFill>
                  <a:schemeClr val="tx1">
                    <a:tint val="75000"/>
                  </a:schemeClr>
                </a:solidFill>
              </a:defRPr>
            </a:lvl9pPr>
          </a:lstStyle>
          <a:p>
            <a:r>
              <a:rPr lang="en-US" dirty="0"/>
              <a:t>Click to edit Master subtitle style</a:t>
            </a:r>
          </a:p>
        </p:txBody>
      </p:sp>
      <p:sp>
        <p:nvSpPr>
          <p:cNvPr id="10" name="Title 1"/>
          <p:cNvSpPr>
            <a:spLocks noGrp="1"/>
          </p:cNvSpPr>
          <p:nvPr>
            <p:ph type="ctrTitle" hasCustomPrompt="1"/>
          </p:nvPr>
        </p:nvSpPr>
        <p:spPr>
          <a:xfrm>
            <a:off x="144953" y="2415642"/>
            <a:ext cx="6434915" cy="2603307"/>
          </a:xfrm>
          <a:prstGeom prst="rect">
            <a:avLst/>
          </a:prstGeom>
          <a:solidFill>
            <a:srgbClr val="7FBA00"/>
          </a:solidFill>
          <a:effectLst/>
        </p:spPr>
        <p:txBody>
          <a:bodyPr vert="horz" lIns="137160" tIns="137160" rIns="91409" bIns="137160" rtlCol="0" anchor="b" anchorCtr="0">
            <a:noAutofit/>
          </a:bodyPr>
          <a:lstStyle>
            <a:lvl1pPr>
              <a:defRPr lang="en-US" sz="3600" kern="0" dirty="0">
                <a:ln w="3175">
                  <a:noFill/>
                </a:ln>
                <a:gradFill flip="none" rotWithShape="1">
                  <a:gsLst>
                    <a:gs pos="4583">
                      <a:srgbClr val="FFFFFF"/>
                    </a:gs>
                    <a:gs pos="100000">
                      <a:srgbClr val="FFFFFF"/>
                    </a:gs>
                  </a:gsLst>
                  <a:lin ang="5400000" scaled="0"/>
                  <a:tileRect/>
                </a:gradFill>
              </a:defRPr>
            </a:lvl1pPr>
          </a:lstStyle>
          <a:p>
            <a:pPr lvl="0"/>
            <a:r>
              <a:rPr lang="en-US" dirty="0"/>
              <a:t>Course title style</a:t>
            </a:r>
          </a:p>
        </p:txBody>
      </p:sp>
      <p:sp>
        <p:nvSpPr>
          <p:cNvPr id="8" name="top right small rectangle"/>
          <p:cNvSpPr/>
          <p:nvPr userDrawn="1"/>
        </p:nvSpPr>
        <p:spPr bwMode="auto">
          <a:xfrm>
            <a:off x="6676870" y="2418735"/>
            <a:ext cx="2315960"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02870" tIns="102870" rIns="102870" bIns="102870" numCol="1" rtlCol="0" anchor="b" anchorCtr="0" compatLnSpc="1">
            <a:prstTxWarp prst="textNoShape">
              <a:avLst/>
            </a:prstTxWarp>
          </a:bodyPr>
          <a:lstStyle/>
          <a:p>
            <a:pPr defTabSz="685341" fontAlgn="base">
              <a:spcBef>
                <a:spcPct val="0"/>
              </a:spcBef>
              <a:spcAft>
                <a:spcPct val="0"/>
              </a:spcAft>
            </a:pPr>
            <a:endParaRPr lang="en-US" sz="15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8048849" y="4630992"/>
            <a:ext cx="848766" cy="33474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953" y="164177"/>
            <a:ext cx="1563312" cy="833766"/>
          </a:xfrm>
          <a:prstGeom prst="rect">
            <a:avLst/>
          </a:prstGeom>
        </p:spPr>
      </p:pic>
    </p:spTree>
    <p:extLst>
      <p:ext uri="{BB962C8B-B14F-4D97-AF65-F5344CB8AC3E}">
        <p14:creationId xmlns:p14="http://schemas.microsoft.com/office/powerpoint/2010/main" val="2668047201"/>
      </p:ext>
    </p:extLst>
  </p:cSld>
  <p:clrMapOvr>
    <a:masterClrMapping/>
  </p:clrMapOvr>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389436" y="228601"/>
            <a:ext cx="8363938" cy="747897"/>
          </a:xfrm>
          <a:prstGeom prst="rect">
            <a:avLst/>
          </a:prstGeom>
        </p:spPr>
        <p:txBody>
          <a:bodyPr/>
          <a:lstStyle/>
          <a:p>
            <a:r>
              <a:rPr lang="en-US" dirty="0"/>
              <a:t>Click to edit Master title style</a:t>
            </a:r>
          </a:p>
        </p:txBody>
      </p:sp>
      <p:sp>
        <p:nvSpPr>
          <p:cNvPr id="6" name="Content Placeholder 5"/>
          <p:cNvSpPr>
            <a:spLocks noGrp="1"/>
          </p:cNvSpPr>
          <p:nvPr>
            <p:ph sz="quarter" idx="10"/>
          </p:nvPr>
        </p:nvSpPr>
        <p:spPr>
          <a:xfrm>
            <a:off x="284560" y="1388226"/>
            <a:ext cx="8643938" cy="5290388"/>
          </a:xfrm>
          <a:prstGeom prst="rect">
            <a:avLst/>
          </a:prstGeom>
        </p:spPr>
        <p:txBody>
          <a:bodyPr/>
          <a:lstStyle>
            <a:lvl1pPr>
              <a:spcBef>
                <a:spcPts val="1050"/>
              </a:spcBef>
              <a:defRPr b="0"/>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801944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Demo, Video etc. &quot;special&quot; slides">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0044" y="4343401"/>
            <a:ext cx="7680340" cy="461665"/>
          </a:xfrm>
          <a:prstGeom prst="rect">
            <a:avLst/>
          </a:prstGeom>
        </p:spPr>
        <p:txBody>
          <a:bodyPr>
            <a:noAutofit/>
          </a:bodyPr>
          <a:lstStyle>
            <a:lvl1pPr marL="0" indent="0" algn="l">
              <a:lnSpc>
                <a:spcPct val="90000"/>
              </a:lnSpc>
              <a:spcBef>
                <a:spcPts val="0"/>
              </a:spcBef>
              <a:buNone/>
              <a:defRPr lang="en-US" sz="2701" kern="1200" spc="-53" baseline="0" dirty="0">
                <a:gradFill>
                  <a:gsLst>
                    <a:gs pos="2083">
                      <a:schemeClr val="bg2"/>
                    </a:gs>
                    <a:gs pos="99000">
                      <a:schemeClr val="bg2"/>
                    </a:gs>
                  </a:gsLst>
                  <a:lin ang="5400000" scaled="0"/>
                </a:gradFill>
                <a:latin typeface="+mj-lt"/>
                <a:ea typeface="+mn-ea"/>
                <a:cs typeface="+mn-cs"/>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pPr marL="0" marR="0" lvl="0" indent="0" algn="l" defTabSz="685955" rtl="0" eaLnBrk="1" fontAlgn="auto" latinLnBrk="0" hangingPunct="1">
              <a:lnSpc>
                <a:spcPct val="90000"/>
              </a:lnSpc>
              <a:spcBef>
                <a:spcPts val="0"/>
              </a:spcBef>
              <a:spcAft>
                <a:spcPts val="0"/>
              </a:spcAft>
              <a:buClrTx/>
              <a:buSzPct val="90000"/>
              <a:buFont typeface="Arial" pitchFamily="34" charset="0"/>
              <a:buNone/>
              <a:tabLst/>
            </a:pPr>
            <a:r>
              <a:rPr lang="en-US"/>
              <a:t>Click to edit Master subtitle style</a:t>
            </a:r>
            <a:endParaRPr lang="en-US" dirty="0"/>
          </a:p>
        </p:txBody>
      </p:sp>
      <p:sp>
        <p:nvSpPr>
          <p:cNvPr id="7" name="Text Placeholder 6"/>
          <p:cNvSpPr>
            <a:spLocks noGrp="1"/>
          </p:cNvSpPr>
          <p:nvPr>
            <p:ph type="body" sz="quarter" idx="10" hasCustomPrompt="1"/>
          </p:nvPr>
        </p:nvSpPr>
        <p:spPr>
          <a:xfrm>
            <a:off x="730044" y="2739678"/>
            <a:ext cx="7686295" cy="1378644"/>
          </a:xfrm>
          <a:prstGeom prst="rect">
            <a:avLst/>
          </a:prstGeom>
        </p:spPr>
        <p:txBody>
          <a:bodyPr anchor="ctr" anchorCtr="0">
            <a:noAutofit/>
            <a:scene3d>
              <a:camera prst="orthographicFront"/>
              <a:lightRig rig="flat" dir="t"/>
            </a:scene3d>
            <a:sp3d>
              <a:contourClr>
                <a:schemeClr val="tx2"/>
              </a:contourClr>
            </a:sp3d>
          </a:bodyPr>
          <a:lstStyle>
            <a:lvl1pPr marL="0" indent="0" algn="l">
              <a:spcBef>
                <a:spcPts val="0"/>
              </a:spcBef>
              <a:buFont typeface="Arial" pitchFamily="34" charset="0"/>
              <a:buNone/>
              <a:defRPr lang="en-US" sz="7202" b="0" kern="1200" cap="none" spc="-300" baseline="0" dirty="0" smtClean="0">
                <a:ln w="3175">
                  <a:noFill/>
                </a:ln>
                <a:gradFill>
                  <a:gsLst>
                    <a:gs pos="100000">
                      <a:schemeClr val="tx2"/>
                    </a:gs>
                    <a:gs pos="0">
                      <a:schemeClr val="tx2"/>
                    </a:gs>
                  </a:gsLst>
                  <a:lin ang="5400000" scaled="0"/>
                </a:gradFill>
                <a:effectLst/>
                <a:latin typeface="+mj-lt"/>
                <a:ea typeface="+mn-ea"/>
                <a:cs typeface="Arial" charset="0"/>
              </a:defRPr>
            </a:lvl1pPr>
          </a:lstStyle>
          <a:p>
            <a:pPr lvl="0"/>
            <a:r>
              <a:rPr lang="en-US" dirty="0"/>
              <a:t>click to…</a:t>
            </a:r>
          </a:p>
        </p:txBody>
      </p:sp>
      <p:sp>
        <p:nvSpPr>
          <p:cNvPr id="5" name="Text Placeholder 4"/>
          <p:cNvSpPr>
            <a:spLocks noGrp="1"/>
          </p:cNvSpPr>
          <p:nvPr>
            <p:ph type="body" sz="quarter" idx="11"/>
          </p:nvPr>
        </p:nvSpPr>
        <p:spPr>
          <a:xfrm>
            <a:off x="730044" y="1447800"/>
            <a:ext cx="7680340" cy="914096"/>
          </a:xfrm>
          <a:prstGeom prst="rect">
            <a:avLst/>
          </a:prstGeom>
        </p:spPr>
        <p:txBody>
          <a:bodyPr wrap="square" anchor="b">
            <a:noAutofit/>
          </a:bodyPr>
          <a:lstStyle>
            <a:lvl1pPr marL="0" indent="0">
              <a:buNone/>
              <a:defRPr sz="4951" spc="-113"/>
            </a:lvl1pPr>
          </a:lstStyle>
          <a:p>
            <a:pPr lvl="0"/>
            <a:r>
              <a:rPr lang="en-US"/>
              <a:t>Click to edit Master text styles</a:t>
            </a:r>
          </a:p>
        </p:txBody>
      </p:sp>
    </p:spTree>
    <p:extLst>
      <p:ext uri="{BB962C8B-B14F-4D97-AF65-F5344CB8AC3E}">
        <p14:creationId xmlns:p14="http://schemas.microsoft.com/office/powerpoint/2010/main" val="17862081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34212" y="2109542"/>
            <a:ext cx="7680340" cy="997196"/>
          </a:xfrm>
        </p:spPr>
        <p:txBody>
          <a:bodyPr anchor="b" anchorCtr="0"/>
          <a:lstStyle>
            <a:lvl1pPr>
              <a:defRPr sz="5401" spc="-113" baseline="0">
                <a:gradFill>
                  <a:gsLst>
                    <a:gs pos="1250">
                      <a:schemeClr val="bg1"/>
                    </a:gs>
                    <a:gs pos="100000">
                      <a:schemeClr val="bg1"/>
                    </a:gs>
                  </a:gsLst>
                  <a:lin ang="5400000" scaled="0"/>
                </a:gradFill>
              </a:defRPr>
            </a:lvl1pPr>
          </a:lstStyle>
          <a:p>
            <a:r>
              <a:rPr lang="en-US" dirty="0"/>
              <a:t>Click to edit title style</a:t>
            </a:r>
          </a:p>
        </p:txBody>
      </p:sp>
      <p:sp>
        <p:nvSpPr>
          <p:cNvPr id="5" name="Text Placeholder 4"/>
          <p:cNvSpPr>
            <a:spLocks noGrp="1"/>
          </p:cNvSpPr>
          <p:nvPr>
            <p:ph type="body" sz="quarter" idx="12" hasCustomPrompt="1"/>
          </p:nvPr>
        </p:nvSpPr>
        <p:spPr>
          <a:xfrm>
            <a:off x="734212" y="3425825"/>
            <a:ext cx="7680340" cy="498598"/>
          </a:xfrm>
        </p:spPr>
        <p:txBody>
          <a:bodyPr>
            <a:noAutofit/>
          </a:bodyPr>
          <a:lstStyle>
            <a:lvl1pPr marL="0" indent="0">
              <a:spcBef>
                <a:spcPts val="0"/>
              </a:spcBef>
              <a:buNone/>
              <a:defRPr spc="-53" baseline="0">
                <a:gradFill>
                  <a:gsLst>
                    <a:gs pos="0">
                      <a:schemeClr val="bg1"/>
                    </a:gs>
                    <a:gs pos="100000">
                      <a:schemeClr val="bg1"/>
                    </a:gs>
                  </a:gsLst>
                  <a:lin ang="5400000" scaled="0"/>
                </a:gradFill>
                <a:latin typeface="+mj-lt"/>
              </a:defRPr>
            </a:lvl1pPr>
          </a:lstStyle>
          <a:p>
            <a:pPr lvl="0"/>
            <a:r>
              <a:rPr lang="en-US" dirty="0"/>
              <a:t>Speaker Title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77283" y="6000526"/>
            <a:ext cx="1682813" cy="710825"/>
          </a:xfrm>
          <a:prstGeom prst="rect">
            <a:avLst/>
          </a:prstGeom>
        </p:spPr>
      </p:pic>
    </p:spTree>
    <p:extLst>
      <p:ext uri="{BB962C8B-B14F-4D97-AF65-F5344CB8AC3E}">
        <p14:creationId xmlns:p14="http://schemas.microsoft.com/office/powerpoint/2010/main" val="34622299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Divider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9436" y="2819604"/>
            <a:ext cx="8363938" cy="1218795"/>
          </a:xfrm>
        </p:spPr>
        <p:txBody>
          <a:bodyPr anchor="b" anchorCtr="0"/>
          <a:lstStyle>
            <a:lvl1pPr>
              <a:defRPr sz="6602" spc="-225" baseline="0">
                <a:gradFill>
                  <a:gsLst>
                    <a:gs pos="100000">
                      <a:schemeClr val="bg1"/>
                    </a:gs>
                    <a:gs pos="0">
                      <a:schemeClr val="bg1"/>
                    </a:gs>
                  </a:gsLst>
                  <a:lin ang="5400000" scaled="0"/>
                </a:gradFill>
              </a:defRPr>
            </a:lvl1pPr>
          </a:lstStyle>
          <a:p>
            <a:r>
              <a:rPr lang="en-US" dirty="0"/>
              <a:t>Click to edit title style</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77283" y="6000526"/>
            <a:ext cx="1682813" cy="710825"/>
          </a:xfrm>
          <a:prstGeom prst="rect">
            <a:avLst/>
          </a:prstGeom>
        </p:spPr>
      </p:pic>
    </p:spTree>
    <p:extLst>
      <p:ext uri="{BB962C8B-B14F-4D97-AF65-F5344CB8AC3E}">
        <p14:creationId xmlns:p14="http://schemas.microsoft.com/office/powerpoint/2010/main" val="792146304"/>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emo, Video etc. &quot;special&quot; slides">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0044" y="4343401"/>
            <a:ext cx="7680340" cy="461665"/>
          </a:xfrm>
        </p:spPr>
        <p:txBody>
          <a:bodyPr>
            <a:noAutofit/>
          </a:bodyPr>
          <a:lstStyle>
            <a:lvl1pPr marL="0" indent="0" algn="l">
              <a:lnSpc>
                <a:spcPct val="90000"/>
              </a:lnSpc>
              <a:spcBef>
                <a:spcPts val="0"/>
              </a:spcBef>
              <a:buNone/>
              <a:defRPr lang="en-US" sz="2701" kern="1200" spc="-53" baseline="0" dirty="0">
                <a:gradFill>
                  <a:gsLst>
                    <a:gs pos="2083">
                      <a:schemeClr val="bg2"/>
                    </a:gs>
                    <a:gs pos="99000">
                      <a:schemeClr val="bg2"/>
                    </a:gs>
                  </a:gsLst>
                  <a:lin ang="5400000" scaled="0"/>
                </a:gradFill>
                <a:latin typeface="+mj-lt"/>
                <a:ea typeface="+mn-ea"/>
                <a:cs typeface="+mn-cs"/>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pPr marL="0" marR="0" lvl="0" indent="0" algn="l" defTabSz="685955" rtl="0" eaLnBrk="1" fontAlgn="auto" latinLnBrk="0" hangingPunct="1">
              <a:lnSpc>
                <a:spcPct val="90000"/>
              </a:lnSpc>
              <a:spcBef>
                <a:spcPts val="0"/>
              </a:spcBef>
              <a:spcAft>
                <a:spcPts val="0"/>
              </a:spcAft>
              <a:buClrTx/>
              <a:buSzPct val="90000"/>
              <a:buFont typeface="Arial" pitchFamily="34" charset="0"/>
              <a:buNone/>
              <a:tabLst/>
            </a:pPr>
            <a:r>
              <a:rPr lang="en-US"/>
              <a:t>Click to edit Master subtitle style</a:t>
            </a:r>
            <a:endParaRPr lang="en-US" dirty="0"/>
          </a:p>
        </p:txBody>
      </p:sp>
      <p:sp>
        <p:nvSpPr>
          <p:cNvPr id="7" name="Text Placeholder 6"/>
          <p:cNvSpPr>
            <a:spLocks noGrp="1"/>
          </p:cNvSpPr>
          <p:nvPr>
            <p:ph type="body" sz="quarter" idx="10" hasCustomPrompt="1"/>
          </p:nvPr>
        </p:nvSpPr>
        <p:spPr>
          <a:xfrm>
            <a:off x="730044" y="2739678"/>
            <a:ext cx="7686295" cy="1378644"/>
          </a:xfrm>
        </p:spPr>
        <p:txBody>
          <a:bodyPr anchor="ctr" anchorCtr="0">
            <a:noAutofit/>
            <a:scene3d>
              <a:camera prst="orthographicFront"/>
              <a:lightRig rig="flat" dir="t"/>
            </a:scene3d>
            <a:sp3d>
              <a:contourClr>
                <a:schemeClr val="tx2"/>
              </a:contourClr>
            </a:sp3d>
          </a:bodyPr>
          <a:lstStyle>
            <a:lvl1pPr marL="0" indent="0" algn="l">
              <a:spcBef>
                <a:spcPts val="0"/>
              </a:spcBef>
              <a:buFont typeface="Arial" pitchFamily="34" charset="0"/>
              <a:buNone/>
              <a:defRPr lang="en-US" sz="7202" b="0" kern="1200" cap="none" spc="-300" baseline="0" dirty="0" smtClean="0">
                <a:ln w="3175">
                  <a:noFill/>
                </a:ln>
                <a:gradFill>
                  <a:gsLst>
                    <a:gs pos="100000">
                      <a:schemeClr val="tx2"/>
                    </a:gs>
                    <a:gs pos="0">
                      <a:schemeClr val="tx2"/>
                    </a:gs>
                  </a:gsLst>
                  <a:lin ang="5400000" scaled="0"/>
                </a:gradFill>
                <a:effectLst/>
                <a:latin typeface="+mj-lt"/>
                <a:ea typeface="+mn-ea"/>
                <a:cs typeface="Arial" charset="0"/>
              </a:defRPr>
            </a:lvl1pPr>
          </a:lstStyle>
          <a:p>
            <a:pPr lvl="0"/>
            <a:r>
              <a:rPr lang="en-US" dirty="0"/>
              <a:t>click to…</a:t>
            </a:r>
          </a:p>
        </p:txBody>
      </p:sp>
      <p:sp>
        <p:nvSpPr>
          <p:cNvPr id="5" name="Text Placeholder 4"/>
          <p:cNvSpPr>
            <a:spLocks noGrp="1"/>
          </p:cNvSpPr>
          <p:nvPr>
            <p:ph type="body" sz="quarter" idx="11"/>
          </p:nvPr>
        </p:nvSpPr>
        <p:spPr>
          <a:xfrm>
            <a:off x="730044" y="1447800"/>
            <a:ext cx="7680340" cy="914096"/>
          </a:xfrm>
        </p:spPr>
        <p:txBody>
          <a:bodyPr wrap="square" anchor="b">
            <a:noAutofit/>
          </a:bodyPr>
          <a:lstStyle>
            <a:lvl1pPr marL="0" indent="0">
              <a:buNone/>
              <a:defRPr sz="4951" spc="-113"/>
            </a:lvl1pPr>
          </a:lstStyle>
          <a:p>
            <a:pPr lvl="0"/>
            <a:r>
              <a:rPr lang="en-US"/>
              <a:t>Click to edit Master text styles</a:t>
            </a:r>
          </a:p>
        </p:txBody>
      </p:sp>
    </p:spTree>
    <p:extLst>
      <p:ext uri="{BB962C8B-B14F-4D97-AF65-F5344CB8AC3E}">
        <p14:creationId xmlns:p14="http://schemas.microsoft.com/office/powerpoint/2010/main" val="30258022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amp; Content, 2-color, no Bullets">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389436" y="1447799"/>
            <a:ext cx="8363938" cy="1975926"/>
          </a:xfrm>
          <a:prstGeom prst="rect">
            <a:avLst/>
          </a:prstGeom>
        </p:spPr>
        <p:txBody>
          <a:bodyPr/>
          <a:lstStyle>
            <a:lvl1pPr marL="0" indent="0">
              <a:spcBef>
                <a:spcPts val="1800"/>
              </a:spcBef>
              <a:buNone/>
              <a:defRPr sz="3001">
                <a:gradFill>
                  <a:gsLst>
                    <a:gs pos="100000">
                      <a:schemeClr val="tx2"/>
                    </a:gs>
                    <a:gs pos="0">
                      <a:schemeClr val="tx2"/>
                    </a:gs>
                  </a:gsLst>
                  <a:lin ang="5400000" scaled="0"/>
                </a:gradFill>
                <a:latin typeface="+mj-lt"/>
              </a:defRPr>
            </a:lvl1pPr>
            <a:lvl2pPr marL="0" indent="0">
              <a:buNone/>
              <a:defRPr sz="1500">
                <a:gradFill>
                  <a:gsLst>
                    <a:gs pos="100000">
                      <a:schemeClr val="bg2"/>
                    </a:gs>
                    <a:gs pos="6000">
                      <a:schemeClr val="bg2"/>
                    </a:gs>
                  </a:gsLst>
                  <a:lin ang="5400000" scaled="0"/>
                </a:gradFill>
              </a:defRPr>
            </a:lvl2pPr>
            <a:lvl3pPr marL="173878" indent="0">
              <a:buNone/>
              <a:defRPr sz="1500">
                <a:gradFill>
                  <a:gsLst>
                    <a:gs pos="100000">
                      <a:schemeClr val="bg2"/>
                    </a:gs>
                    <a:gs pos="6000">
                      <a:schemeClr val="bg2"/>
                    </a:gs>
                  </a:gsLst>
                  <a:lin ang="5400000" scaled="0"/>
                </a:gradFill>
              </a:defRPr>
            </a:lvl3pPr>
            <a:lvl4pPr marL="342991" indent="0">
              <a:buNone/>
              <a:defRPr sz="1500">
                <a:gradFill>
                  <a:gsLst>
                    <a:gs pos="100000">
                      <a:schemeClr val="bg2"/>
                    </a:gs>
                    <a:gs pos="6000">
                      <a:schemeClr val="bg2"/>
                    </a:gs>
                  </a:gsLst>
                  <a:lin ang="5400000" scaled="0"/>
                </a:gradFill>
              </a:defRPr>
            </a:lvl4pPr>
            <a:lvl5pPr marL="520442" indent="0">
              <a:buNone/>
              <a:defRPr sz="1500">
                <a:gradFill>
                  <a:gsLst>
                    <a:gs pos="100000">
                      <a:schemeClr val="bg2"/>
                    </a:gs>
                    <a:gs pos="6000">
                      <a:schemeClr val="bg2"/>
                    </a:gs>
                  </a:gsLst>
                  <a:lin ang="5400000" scaled="0"/>
                </a:gra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p:cNvSpPr>
            <a:spLocks noGrp="1"/>
          </p:cNvSpPr>
          <p:nvPr>
            <p:ph type="title"/>
          </p:nvPr>
        </p:nvSpPr>
        <p:spPr/>
        <p:txBody>
          <a:bodyPr/>
          <a:lstStyle>
            <a:lvl1pPr>
              <a:defRPr>
                <a:gradFill>
                  <a:gsLst>
                    <a:gs pos="1250">
                      <a:schemeClr val="tx2"/>
                    </a:gs>
                    <a:gs pos="100000">
                      <a:schemeClr val="tx2"/>
                    </a:gs>
                  </a:gsLst>
                  <a:lin ang="5400000" scaled="0"/>
                </a:gradFill>
              </a:defRPr>
            </a:lvl1pPr>
          </a:lstStyle>
          <a:p>
            <a:r>
              <a:rPr lang="en-US"/>
              <a:t>Click to edit Master title style</a:t>
            </a:r>
            <a:endParaRPr lang="en-US" dirty="0"/>
          </a:p>
        </p:txBody>
      </p:sp>
      <p:sp>
        <p:nvSpPr>
          <p:cNvPr id="6" name="Slide Number Placeholder 9"/>
          <p:cNvSpPr>
            <a:spLocks noGrp="1"/>
          </p:cNvSpPr>
          <p:nvPr>
            <p:ph type="sldNum" sz="quarter" idx="12"/>
          </p:nvPr>
        </p:nvSpPr>
        <p:spPr>
          <a:xfrm>
            <a:off x="390627" y="6399557"/>
            <a:ext cx="420624" cy="219456"/>
          </a:xfrm>
          <a:prstGeom prst="rect">
            <a:avLst/>
          </a:prstGeom>
        </p:spPr>
        <p:txBody>
          <a:bodyPr lIns="121899" tIns="60949" rIns="121899" bIns="60949" anchor="ctr"/>
          <a:lstStyle>
            <a:lvl1pPr algn="l">
              <a:defRPr sz="1200">
                <a:gradFill>
                  <a:gsLst>
                    <a:gs pos="100000">
                      <a:schemeClr val="bg2"/>
                    </a:gs>
                    <a:gs pos="0">
                      <a:schemeClr val="bg2"/>
                    </a:gs>
                  </a:gsLst>
                  <a:lin ang="5400000" scaled="0"/>
                </a:gradFill>
              </a:defRPr>
            </a:lvl1pPr>
          </a:lstStyle>
          <a:p>
            <a:pPr defTabSz="685955" fontAlgn="auto">
              <a:spcBef>
                <a:spcPts val="0"/>
              </a:spcBef>
              <a:spcAft>
                <a:spcPts val="0"/>
              </a:spcAft>
            </a:pPr>
            <a:fld id="{727B4C2D-45E2-4621-8491-2995EB46A674}" type="slidenum">
              <a:rPr lang="en-US" b="0" smtClean="0">
                <a:gradFill>
                  <a:gsLst>
                    <a:gs pos="100000">
                      <a:srgbClr val="797A7D"/>
                    </a:gs>
                    <a:gs pos="0">
                      <a:srgbClr val="797A7D"/>
                    </a:gs>
                  </a:gsLst>
                  <a:lin ang="5400000" scaled="0"/>
                </a:gradFill>
                <a:latin typeface="Segoe UI"/>
              </a:rPr>
              <a:pPr defTabSz="685955" fontAlgn="auto">
                <a:spcBef>
                  <a:spcPts val="0"/>
                </a:spcBef>
                <a:spcAft>
                  <a:spcPts val="0"/>
                </a:spcAft>
              </a:pPr>
              <a:t>‹#›</a:t>
            </a:fld>
            <a:endParaRPr lang="en-US" b="0" dirty="0">
              <a:gradFill>
                <a:gsLst>
                  <a:gs pos="100000">
                    <a:srgbClr val="797A7D"/>
                  </a:gs>
                  <a:gs pos="0">
                    <a:srgbClr val="797A7D"/>
                  </a:gs>
                </a:gsLst>
                <a:lin ang="5400000" scaled="0"/>
              </a:gradFill>
              <a:latin typeface="Segoe UI"/>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81550" y="6221296"/>
            <a:ext cx="1397960" cy="575979"/>
          </a:xfrm>
          <a:prstGeom prst="rect">
            <a:avLst/>
          </a:prstGeom>
        </p:spPr>
      </p:pic>
    </p:spTree>
    <p:extLst>
      <p:ext uri="{BB962C8B-B14F-4D97-AF65-F5344CB8AC3E}">
        <p14:creationId xmlns:p14="http://schemas.microsoft.com/office/powerpoint/2010/main" val="103708647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8788" y="992188"/>
            <a:ext cx="3798887"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0075" y="992188"/>
            <a:ext cx="3800475"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amp; Content, no Bullets">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389436" y="1447799"/>
            <a:ext cx="8363938" cy="1975926"/>
          </a:xfrm>
          <a:prstGeom prst="rect">
            <a:avLst/>
          </a:prstGeom>
        </p:spPr>
        <p:txBody>
          <a:bodyPr/>
          <a:lstStyle>
            <a:lvl1pPr marL="0" indent="0">
              <a:spcBef>
                <a:spcPts val="1800"/>
              </a:spcBef>
              <a:buNone/>
              <a:defRPr sz="3001">
                <a:gradFill>
                  <a:gsLst>
                    <a:gs pos="100000">
                      <a:schemeClr val="bg2"/>
                    </a:gs>
                    <a:gs pos="0">
                      <a:schemeClr val="bg2"/>
                    </a:gs>
                  </a:gsLst>
                  <a:lin ang="5400000" scaled="0"/>
                </a:gradFill>
                <a:latin typeface="+mj-lt"/>
              </a:defRPr>
            </a:lvl1pPr>
            <a:lvl2pPr marL="0" indent="0">
              <a:buNone/>
              <a:defRPr sz="1500">
                <a:gradFill>
                  <a:gsLst>
                    <a:gs pos="100000">
                      <a:schemeClr val="bg2"/>
                    </a:gs>
                    <a:gs pos="0">
                      <a:schemeClr val="bg2"/>
                    </a:gs>
                  </a:gsLst>
                  <a:lin ang="5400000" scaled="0"/>
                </a:gradFill>
              </a:defRPr>
            </a:lvl2pPr>
            <a:lvl3pPr marL="173878" indent="0">
              <a:buNone/>
              <a:defRPr sz="1500">
                <a:gradFill>
                  <a:gsLst>
                    <a:gs pos="100000">
                      <a:schemeClr val="bg2"/>
                    </a:gs>
                    <a:gs pos="0">
                      <a:schemeClr val="bg2"/>
                    </a:gs>
                  </a:gsLst>
                  <a:lin ang="5400000" scaled="0"/>
                </a:gradFill>
              </a:defRPr>
            </a:lvl3pPr>
            <a:lvl4pPr marL="342991" indent="0">
              <a:buNone/>
              <a:defRPr sz="1500">
                <a:gradFill>
                  <a:gsLst>
                    <a:gs pos="100000">
                      <a:schemeClr val="bg2"/>
                    </a:gs>
                    <a:gs pos="0">
                      <a:schemeClr val="bg2"/>
                    </a:gs>
                  </a:gsLst>
                  <a:lin ang="5400000" scaled="0"/>
                </a:gradFill>
              </a:defRPr>
            </a:lvl4pPr>
            <a:lvl5pPr marL="520442" indent="0">
              <a:buNone/>
              <a:defRPr sz="1500">
                <a:gradFill>
                  <a:gsLst>
                    <a:gs pos="100000">
                      <a:schemeClr val="bg2"/>
                    </a:gs>
                    <a:gs pos="0">
                      <a:schemeClr val="bg2"/>
                    </a:gs>
                  </a:gsLst>
                  <a:lin ang="5400000" scaled="0"/>
                </a:gra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p:cNvSpPr>
            <a:spLocks noGrp="1"/>
          </p:cNvSpPr>
          <p:nvPr>
            <p:ph type="title"/>
          </p:nvPr>
        </p:nvSpPr>
        <p:spPr/>
        <p:txBody>
          <a:bodyPr/>
          <a:lstStyle>
            <a:lvl1pPr>
              <a:defRPr>
                <a:gradFill>
                  <a:gsLst>
                    <a:gs pos="1250">
                      <a:schemeClr val="tx2"/>
                    </a:gs>
                    <a:gs pos="100000">
                      <a:schemeClr val="tx2"/>
                    </a:gs>
                  </a:gsLst>
                  <a:lin ang="5400000" scaled="0"/>
                </a:gradFill>
              </a:defRPr>
            </a:lvl1pPr>
          </a:lstStyle>
          <a:p>
            <a:r>
              <a:rPr lang="en-US"/>
              <a:t>Click to edit Master title style</a:t>
            </a:r>
            <a:endParaRPr lang="en-US" dirty="0"/>
          </a:p>
        </p:txBody>
      </p:sp>
      <p:sp>
        <p:nvSpPr>
          <p:cNvPr id="6" name="Slide Number Placeholder 9"/>
          <p:cNvSpPr>
            <a:spLocks noGrp="1"/>
          </p:cNvSpPr>
          <p:nvPr>
            <p:ph type="sldNum" sz="quarter" idx="12"/>
          </p:nvPr>
        </p:nvSpPr>
        <p:spPr>
          <a:xfrm>
            <a:off x="390627" y="6399557"/>
            <a:ext cx="420624" cy="219456"/>
          </a:xfrm>
          <a:prstGeom prst="rect">
            <a:avLst/>
          </a:prstGeom>
        </p:spPr>
        <p:txBody>
          <a:bodyPr lIns="121899" tIns="60949" rIns="121899" bIns="60949" anchor="ctr"/>
          <a:lstStyle>
            <a:lvl1pPr algn="l">
              <a:defRPr sz="1200">
                <a:gradFill>
                  <a:gsLst>
                    <a:gs pos="100000">
                      <a:schemeClr val="bg2"/>
                    </a:gs>
                    <a:gs pos="0">
                      <a:schemeClr val="bg2"/>
                    </a:gs>
                  </a:gsLst>
                  <a:lin ang="5400000" scaled="0"/>
                </a:gradFill>
              </a:defRPr>
            </a:lvl1pPr>
          </a:lstStyle>
          <a:p>
            <a:pPr defTabSz="685955" fontAlgn="auto">
              <a:spcBef>
                <a:spcPts val="0"/>
              </a:spcBef>
              <a:spcAft>
                <a:spcPts val="0"/>
              </a:spcAft>
            </a:pPr>
            <a:fld id="{727B4C2D-45E2-4621-8491-2995EB46A674}" type="slidenum">
              <a:rPr lang="en-US" b="0" smtClean="0">
                <a:gradFill>
                  <a:gsLst>
                    <a:gs pos="100000">
                      <a:srgbClr val="797A7D"/>
                    </a:gs>
                    <a:gs pos="0">
                      <a:srgbClr val="797A7D"/>
                    </a:gs>
                  </a:gsLst>
                  <a:lin ang="5400000" scaled="0"/>
                </a:gradFill>
                <a:latin typeface="Segoe UI"/>
              </a:rPr>
              <a:pPr defTabSz="685955" fontAlgn="auto">
                <a:spcBef>
                  <a:spcPts val="0"/>
                </a:spcBef>
                <a:spcAft>
                  <a:spcPts val="0"/>
                </a:spcAft>
              </a:pPr>
              <a:t>‹#›</a:t>
            </a:fld>
            <a:endParaRPr lang="en-US" b="0" dirty="0">
              <a:gradFill>
                <a:gsLst>
                  <a:gs pos="100000">
                    <a:srgbClr val="797A7D"/>
                  </a:gs>
                  <a:gs pos="0">
                    <a:srgbClr val="797A7D"/>
                  </a:gs>
                </a:gsLst>
                <a:lin ang="5400000" scaled="0"/>
              </a:gradFill>
              <a:latin typeface="Segoe UI"/>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81550" y="6221296"/>
            <a:ext cx="1397960" cy="575979"/>
          </a:xfrm>
          <a:prstGeom prst="rect">
            <a:avLst/>
          </a:prstGeom>
        </p:spPr>
      </p:pic>
    </p:spTree>
    <p:extLst>
      <p:ext uri="{BB962C8B-B14F-4D97-AF65-F5344CB8AC3E}">
        <p14:creationId xmlns:p14="http://schemas.microsoft.com/office/powerpoint/2010/main" val="3517592189"/>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amp; Content w/Bullets">
    <p:spTree>
      <p:nvGrpSpPr>
        <p:cNvPr id="1" name=""/>
        <p:cNvGrpSpPr/>
        <p:nvPr/>
      </p:nvGrpSpPr>
      <p:grpSpPr>
        <a:xfrm>
          <a:off x="0" y="0"/>
          <a:ext cx="0" cy="0"/>
          <a:chOff x="0" y="0"/>
          <a:chExt cx="0" cy="0"/>
        </a:xfrm>
      </p:grpSpPr>
      <p:sp>
        <p:nvSpPr>
          <p:cNvPr id="2" name="Title 1"/>
          <p:cNvSpPr>
            <a:spLocks noGrp="1"/>
          </p:cNvSpPr>
          <p:nvPr>
            <p:ph type="title"/>
          </p:nvPr>
        </p:nvSpPr>
        <p:spPr>
          <a:xfrm>
            <a:off x="389436" y="228601"/>
            <a:ext cx="8363938" cy="747897"/>
          </a:xfrm>
        </p:spPr>
        <p:txBody>
          <a:bodyPr/>
          <a:lstStyle>
            <a:lvl1pPr>
              <a:defRPr>
                <a:gradFill>
                  <a:gsLst>
                    <a:gs pos="1250">
                      <a:schemeClr val="tx2"/>
                    </a:gs>
                    <a:gs pos="100000">
                      <a:schemeClr val="tx2"/>
                    </a:gs>
                  </a:gsLst>
                  <a:lin ang="5400000" scaled="0"/>
                </a:gradFill>
              </a:defRPr>
            </a:lvl1pPr>
          </a:lstStyle>
          <a:p>
            <a:r>
              <a:rPr lang="en-US"/>
              <a:t>Click to edit Master title style</a:t>
            </a:r>
            <a:endParaRPr lang="en-US" dirty="0"/>
          </a:p>
        </p:txBody>
      </p:sp>
      <p:sp>
        <p:nvSpPr>
          <p:cNvPr id="5" name="Text Placeholder 4"/>
          <p:cNvSpPr>
            <a:spLocks noGrp="1"/>
          </p:cNvSpPr>
          <p:nvPr>
            <p:ph type="body" sz="quarter" idx="10"/>
          </p:nvPr>
        </p:nvSpPr>
        <p:spPr>
          <a:xfrm>
            <a:off x="389436" y="1447799"/>
            <a:ext cx="8363938" cy="2043636"/>
          </a:xfrm>
          <a:prstGeom prst="rect">
            <a:avLst/>
          </a:prstGeom>
        </p:spPr>
        <p:txBody>
          <a:bodyPr/>
          <a:lstStyle>
            <a:lvl1pPr marL="213179" indent="-213179">
              <a:buFont typeface="Wingdings" pitchFamily="2" charset="2"/>
              <a:buChar char=""/>
              <a:defRPr sz="3001"/>
            </a:lvl1pPr>
            <a:lvl2pPr marL="388247" indent="-175069">
              <a:buFont typeface="Wingdings" pitchFamily="2" charset="2"/>
              <a:buChar char=""/>
              <a:defRPr>
                <a:latin typeface="+mn-lt"/>
              </a:defRPr>
            </a:lvl2pPr>
            <a:lvl3pPr marL="556171" indent="-167923">
              <a:buFont typeface="Wingdings" pitchFamily="2" charset="2"/>
              <a:buChar char=""/>
              <a:tabLst/>
              <a:defRPr>
                <a:latin typeface="+mn-lt"/>
              </a:defRPr>
            </a:lvl3pPr>
            <a:lvl4pPr marL="685983" indent="-129813">
              <a:buFont typeface="Wingdings" pitchFamily="2" charset="2"/>
              <a:buChar char=""/>
              <a:defRPr>
                <a:latin typeface="+mn-lt"/>
              </a:defRPr>
            </a:lvl4pPr>
            <a:lvl5pPr marL="815796" indent="-129813">
              <a:buFont typeface="Wingdings" pitchFamily="2" charset="2"/>
              <a:buChar char=""/>
              <a:tabLst/>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9"/>
          <p:cNvSpPr>
            <a:spLocks noGrp="1"/>
          </p:cNvSpPr>
          <p:nvPr>
            <p:ph type="sldNum" sz="quarter" idx="12"/>
          </p:nvPr>
        </p:nvSpPr>
        <p:spPr>
          <a:xfrm>
            <a:off x="390627" y="6399557"/>
            <a:ext cx="420624" cy="219456"/>
          </a:xfrm>
          <a:prstGeom prst="rect">
            <a:avLst/>
          </a:prstGeom>
        </p:spPr>
        <p:txBody>
          <a:bodyPr lIns="121899" tIns="60949" rIns="121899" bIns="60949" anchor="ctr"/>
          <a:lstStyle>
            <a:lvl1pPr algn="l">
              <a:defRPr sz="1200">
                <a:gradFill>
                  <a:gsLst>
                    <a:gs pos="100000">
                      <a:schemeClr val="bg2"/>
                    </a:gs>
                    <a:gs pos="0">
                      <a:schemeClr val="bg2"/>
                    </a:gs>
                  </a:gsLst>
                  <a:lin ang="5400000" scaled="0"/>
                </a:gradFill>
              </a:defRPr>
            </a:lvl1pPr>
          </a:lstStyle>
          <a:p>
            <a:pPr defTabSz="685955" fontAlgn="auto">
              <a:spcBef>
                <a:spcPts val="0"/>
              </a:spcBef>
              <a:spcAft>
                <a:spcPts val="0"/>
              </a:spcAft>
            </a:pPr>
            <a:fld id="{727B4C2D-45E2-4621-8491-2995EB46A674}" type="slidenum">
              <a:rPr lang="en-US" b="0" smtClean="0">
                <a:gradFill>
                  <a:gsLst>
                    <a:gs pos="100000">
                      <a:srgbClr val="797A7D"/>
                    </a:gs>
                    <a:gs pos="0">
                      <a:srgbClr val="797A7D"/>
                    </a:gs>
                  </a:gsLst>
                  <a:lin ang="5400000" scaled="0"/>
                </a:gradFill>
                <a:latin typeface="Segoe UI"/>
              </a:rPr>
              <a:pPr defTabSz="685955" fontAlgn="auto">
                <a:spcBef>
                  <a:spcPts val="0"/>
                </a:spcBef>
                <a:spcAft>
                  <a:spcPts val="0"/>
                </a:spcAft>
              </a:pPr>
              <a:t>‹#›</a:t>
            </a:fld>
            <a:endParaRPr lang="en-US" b="0" dirty="0">
              <a:gradFill>
                <a:gsLst>
                  <a:gs pos="100000">
                    <a:srgbClr val="797A7D"/>
                  </a:gs>
                  <a:gs pos="0">
                    <a:srgbClr val="797A7D"/>
                  </a:gs>
                </a:gsLst>
                <a:lin ang="5400000" scaled="0"/>
              </a:gradFill>
              <a:latin typeface="Segoe UI"/>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81550" y="6221296"/>
            <a:ext cx="1397960" cy="575979"/>
          </a:xfrm>
          <a:prstGeom prst="rect">
            <a:avLst/>
          </a:prstGeom>
        </p:spPr>
      </p:pic>
    </p:spTree>
    <p:extLst>
      <p:ext uri="{BB962C8B-B14F-4D97-AF65-F5344CB8AC3E}">
        <p14:creationId xmlns:p14="http://schemas.microsoft.com/office/powerpoint/2010/main" val="1903326226"/>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amp; 2-Content, 2-color, no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gradFill>
                  <a:gsLst>
                    <a:gs pos="1250">
                      <a:schemeClr val="tx2"/>
                    </a:gs>
                    <a:gs pos="100000">
                      <a:schemeClr val="tx2"/>
                    </a:gs>
                  </a:gsLst>
                  <a:lin ang="5400000" scaled="0"/>
                </a:gradFill>
              </a:defRPr>
            </a:lvl1pPr>
          </a:lstStyle>
          <a:p>
            <a:r>
              <a:rPr lang="en-US"/>
              <a:t>Click to edit Master title style</a:t>
            </a:r>
            <a:endParaRPr lang="en-US" dirty="0"/>
          </a:p>
        </p:txBody>
      </p:sp>
      <p:sp>
        <p:nvSpPr>
          <p:cNvPr id="6" name="Text Placeholder 5"/>
          <p:cNvSpPr>
            <a:spLocks noGrp="1"/>
          </p:cNvSpPr>
          <p:nvPr>
            <p:ph type="body" sz="quarter" idx="11"/>
          </p:nvPr>
        </p:nvSpPr>
        <p:spPr>
          <a:xfrm>
            <a:off x="390627" y="1447801"/>
            <a:ext cx="4047274" cy="2462213"/>
          </a:xfrm>
        </p:spPr>
        <p:txBody>
          <a:bodyPr/>
          <a:lstStyle>
            <a:lvl1pPr marL="0" indent="0">
              <a:spcBef>
                <a:spcPts val="900"/>
              </a:spcBef>
              <a:buNone/>
              <a:defRPr sz="3001">
                <a:gradFill>
                  <a:gsLst>
                    <a:gs pos="100000">
                      <a:schemeClr val="tx2"/>
                    </a:gs>
                    <a:gs pos="0">
                      <a:schemeClr val="tx2"/>
                    </a:gs>
                  </a:gsLst>
                  <a:lin ang="5400000" scaled="0"/>
                </a:gradFill>
                <a:latin typeface="+mj-lt"/>
              </a:defRPr>
            </a:lvl1pPr>
            <a:lvl2pPr marL="0" indent="0">
              <a:buNone/>
              <a:defRPr sz="1500"/>
            </a:lvl2pPr>
            <a:lvl3pPr marL="175069" indent="0">
              <a:buNone/>
              <a:defRPr sz="1500"/>
            </a:lvl3pPr>
            <a:lvl4pPr marL="342991" indent="0">
              <a:buNone/>
              <a:defRPr sz="1500"/>
            </a:lvl4pPr>
            <a:lvl5pPr marL="520442" indent="0">
              <a:buNone/>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2"/>
          </p:nvPr>
        </p:nvSpPr>
        <p:spPr>
          <a:xfrm>
            <a:off x="4709672" y="1447801"/>
            <a:ext cx="4047274" cy="2462213"/>
          </a:xfrm>
        </p:spPr>
        <p:txBody>
          <a:bodyPr/>
          <a:lstStyle>
            <a:lvl1pPr marL="0" indent="0">
              <a:spcBef>
                <a:spcPts val="900"/>
              </a:spcBef>
              <a:buNone/>
              <a:defRPr lang="en-US" sz="3001" kern="1200" spc="-53" baseline="0" dirty="0" smtClean="0">
                <a:gradFill>
                  <a:gsLst>
                    <a:gs pos="100000">
                      <a:schemeClr val="tx2"/>
                    </a:gs>
                    <a:gs pos="0">
                      <a:schemeClr val="tx2"/>
                    </a:gs>
                  </a:gsLst>
                  <a:lin ang="5400000" scaled="0"/>
                </a:gradFill>
                <a:latin typeface="+mj-lt"/>
                <a:ea typeface="+mn-ea"/>
                <a:cs typeface="+mn-cs"/>
              </a:defRPr>
            </a:lvl1pPr>
            <a:lvl2pPr marL="2382" marR="0" indent="0" algn="l" defTabSz="685955" rtl="0" eaLnBrk="1" fontAlgn="auto" latinLnBrk="0" hangingPunct="1">
              <a:lnSpc>
                <a:spcPct val="90000"/>
              </a:lnSpc>
              <a:spcBef>
                <a:spcPct val="20000"/>
              </a:spcBef>
              <a:spcAft>
                <a:spcPts val="0"/>
              </a:spcAft>
              <a:buClrTx/>
              <a:buSzPct val="90000"/>
              <a:buFont typeface="Arial" pitchFamily="34" charset="0"/>
              <a:buNone/>
              <a:tabLst/>
              <a:defRPr lang="en-US" sz="1500" kern="1200" spc="-53" baseline="0" dirty="0" smtClean="0">
                <a:gradFill>
                  <a:gsLst>
                    <a:gs pos="1250">
                      <a:schemeClr val="bg2"/>
                    </a:gs>
                    <a:gs pos="100000">
                      <a:schemeClr val="bg2"/>
                    </a:gs>
                  </a:gsLst>
                  <a:lin ang="5400000" scaled="0"/>
                </a:gradFill>
                <a:latin typeface="+mn-lt"/>
                <a:ea typeface="+mn-ea"/>
                <a:cs typeface="+mn-cs"/>
              </a:defRPr>
            </a:lvl2pPr>
            <a:lvl3pPr marL="175069" marR="0" indent="0" algn="l" defTabSz="685955" rtl="0" eaLnBrk="1" fontAlgn="auto" latinLnBrk="0" hangingPunct="1">
              <a:lnSpc>
                <a:spcPct val="90000"/>
              </a:lnSpc>
              <a:spcBef>
                <a:spcPct val="20000"/>
              </a:spcBef>
              <a:spcAft>
                <a:spcPts val="0"/>
              </a:spcAft>
              <a:buClrTx/>
              <a:buSzPct val="90000"/>
              <a:buFont typeface="Arial" pitchFamily="34" charset="0"/>
              <a:buNone/>
              <a:tabLst/>
              <a:defRPr lang="en-US" sz="1500" kern="1200" spc="-53" baseline="0" dirty="0" smtClean="0">
                <a:gradFill>
                  <a:gsLst>
                    <a:gs pos="1250">
                      <a:schemeClr val="bg2"/>
                    </a:gs>
                    <a:gs pos="100000">
                      <a:schemeClr val="bg2"/>
                    </a:gs>
                  </a:gsLst>
                  <a:lin ang="5400000" scaled="0"/>
                </a:gradFill>
                <a:latin typeface="+mn-lt"/>
                <a:ea typeface="+mn-ea"/>
                <a:cs typeface="+mn-cs"/>
              </a:defRPr>
            </a:lvl3pPr>
            <a:lvl4pPr marL="345373" marR="0" indent="0" algn="l" defTabSz="685955" rtl="0" eaLnBrk="1" fontAlgn="auto" latinLnBrk="0" hangingPunct="1">
              <a:lnSpc>
                <a:spcPct val="90000"/>
              </a:lnSpc>
              <a:spcBef>
                <a:spcPct val="20000"/>
              </a:spcBef>
              <a:spcAft>
                <a:spcPts val="0"/>
              </a:spcAft>
              <a:buClrTx/>
              <a:buSzPct val="90000"/>
              <a:buFont typeface="Arial" pitchFamily="34" charset="0"/>
              <a:buNone/>
              <a:tabLst/>
              <a:defRPr lang="en-US" sz="1500" kern="1200" spc="-53" baseline="0" dirty="0" smtClean="0">
                <a:gradFill>
                  <a:gsLst>
                    <a:gs pos="1250">
                      <a:schemeClr val="bg2"/>
                    </a:gs>
                    <a:gs pos="100000">
                      <a:schemeClr val="bg2"/>
                    </a:gs>
                  </a:gsLst>
                  <a:lin ang="5400000" scaled="0"/>
                </a:gradFill>
                <a:latin typeface="+mn-lt"/>
                <a:ea typeface="+mn-ea"/>
                <a:cs typeface="+mn-cs"/>
              </a:defRPr>
            </a:lvl4pPr>
            <a:lvl5pPr marL="515678" marR="0" indent="0" algn="l" defTabSz="685955" rtl="0" eaLnBrk="1" fontAlgn="auto" latinLnBrk="0" hangingPunct="1">
              <a:lnSpc>
                <a:spcPct val="90000"/>
              </a:lnSpc>
              <a:spcBef>
                <a:spcPct val="20000"/>
              </a:spcBef>
              <a:spcAft>
                <a:spcPts val="0"/>
              </a:spcAft>
              <a:buClrTx/>
              <a:buSzPct val="90000"/>
              <a:buFont typeface="Arial" pitchFamily="34" charset="0"/>
              <a:buNone/>
              <a:tabLst/>
              <a:defRPr lang="en-US" sz="1500" kern="1200" spc="-53" baseline="0" dirty="0">
                <a:gradFill>
                  <a:gsLst>
                    <a:gs pos="1250">
                      <a:schemeClr val="bg2"/>
                    </a:gs>
                    <a:gs pos="100000">
                      <a:schemeClr val="bg2"/>
                    </a:gs>
                  </a:gsLst>
                  <a:lin ang="5400000" scaled="0"/>
                </a:gradFill>
                <a:latin typeface="+mn-lt"/>
                <a:ea typeface="+mn-ea"/>
                <a:cs typeface="+mn-cs"/>
              </a:defRPr>
            </a:lvl5pPr>
          </a:lstStyle>
          <a:p>
            <a:pPr marL="0" marR="0" lvl="0" indent="0" algn="l" defTabSz="685955" rtl="0" eaLnBrk="1" fontAlgn="auto" latinLnBrk="0" hangingPunct="1">
              <a:lnSpc>
                <a:spcPct val="90000"/>
              </a:lnSpc>
              <a:spcBef>
                <a:spcPct val="20000"/>
              </a:spcBef>
              <a:spcAft>
                <a:spcPts val="0"/>
              </a:spcAft>
              <a:buClrTx/>
              <a:buSzPct val="90000"/>
              <a:buFont typeface="Arial" pitchFamily="34" charset="0"/>
              <a:buNone/>
              <a:tabLst/>
            </a:pPr>
            <a:r>
              <a:rPr lang="en-US"/>
              <a:t>Click to edit Master text styles</a:t>
            </a:r>
          </a:p>
          <a:p>
            <a:pPr marL="0" marR="0" lvl="1" indent="0" algn="l" defTabSz="685955" rtl="0" eaLnBrk="1" fontAlgn="auto" latinLnBrk="0" hangingPunct="1">
              <a:lnSpc>
                <a:spcPct val="90000"/>
              </a:lnSpc>
              <a:spcBef>
                <a:spcPct val="20000"/>
              </a:spcBef>
              <a:spcAft>
                <a:spcPts val="0"/>
              </a:spcAft>
              <a:buClrTx/>
              <a:buSzPct val="90000"/>
              <a:buFont typeface="Arial" pitchFamily="34" charset="0"/>
              <a:buNone/>
              <a:tabLst/>
            </a:pPr>
            <a:r>
              <a:rPr lang="en-US"/>
              <a:t>Second level</a:t>
            </a:r>
          </a:p>
          <a:p>
            <a:pPr marL="0" marR="0" lvl="2" indent="0" algn="l" defTabSz="685955" rtl="0" eaLnBrk="1" fontAlgn="auto" latinLnBrk="0" hangingPunct="1">
              <a:lnSpc>
                <a:spcPct val="90000"/>
              </a:lnSpc>
              <a:spcBef>
                <a:spcPct val="20000"/>
              </a:spcBef>
              <a:spcAft>
                <a:spcPts val="0"/>
              </a:spcAft>
              <a:buClrTx/>
              <a:buSzPct val="90000"/>
              <a:buFont typeface="Arial" pitchFamily="34" charset="0"/>
              <a:buNone/>
              <a:tabLst/>
            </a:pPr>
            <a:r>
              <a:rPr lang="en-US"/>
              <a:t>Third level</a:t>
            </a:r>
          </a:p>
          <a:p>
            <a:pPr marL="0" marR="0" lvl="3" indent="0" algn="l" defTabSz="685955" rtl="0" eaLnBrk="1" fontAlgn="auto" latinLnBrk="0" hangingPunct="1">
              <a:lnSpc>
                <a:spcPct val="90000"/>
              </a:lnSpc>
              <a:spcBef>
                <a:spcPct val="20000"/>
              </a:spcBef>
              <a:spcAft>
                <a:spcPts val="0"/>
              </a:spcAft>
              <a:buClrTx/>
              <a:buSzPct val="90000"/>
              <a:buFont typeface="Arial" pitchFamily="34" charset="0"/>
              <a:buNone/>
              <a:tabLst/>
            </a:pPr>
            <a:r>
              <a:rPr lang="en-US"/>
              <a:t>Fourth level</a:t>
            </a:r>
          </a:p>
          <a:p>
            <a:pPr marL="0" marR="0" lvl="4" indent="0" algn="l" defTabSz="685955" rtl="0" eaLnBrk="1" fontAlgn="auto" latinLnBrk="0" hangingPunct="1">
              <a:lnSpc>
                <a:spcPct val="90000"/>
              </a:lnSpc>
              <a:spcBef>
                <a:spcPct val="20000"/>
              </a:spcBef>
              <a:spcAft>
                <a:spcPts val="0"/>
              </a:spcAft>
              <a:buClrTx/>
              <a:buSzPct val="90000"/>
              <a:buFont typeface="Arial" pitchFamily="34" charset="0"/>
              <a:buNone/>
              <a:tabLst/>
            </a:pPr>
            <a:r>
              <a:rPr lang="en-US"/>
              <a:t>Fifth level</a:t>
            </a:r>
            <a:endParaRPr lang="en-US" dirty="0"/>
          </a:p>
        </p:txBody>
      </p:sp>
      <p:sp>
        <p:nvSpPr>
          <p:cNvPr id="7" name="Slide Number Placeholder 9"/>
          <p:cNvSpPr>
            <a:spLocks noGrp="1"/>
          </p:cNvSpPr>
          <p:nvPr>
            <p:ph type="sldNum" sz="quarter" idx="13"/>
          </p:nvPr>
        </p:nvSpPr>
        <p:spPr>
          <a:xfrm>
            <a:off x="390627" y="6399557"/>
            <a:ext cx="420624" cy="219456"/>
          </a:xfrm>
          <a:prstGeom prst="rect">
            <a:avLst/>
          </a:prstGeom>
        </p:spPr>
        <p:txBody>
          <a:bodyPr lIns="121899" tIns="60949" rIns="121899" bIns="60949" anchor="ctr"/>
          <a:lstStyle>
            <a:lvl1pPr algn="l">
              <a:defRPr sz="1200">
                <a:gradFill>
                  <a:gsLst>
                    <a:gs pos="100000">
                      <a:schemeClr val="bg2"/>
                    </a:gs>
                    <a:gs pos="0">
                      <a:schemeClr val="bg2"/>
                    </a:gs>
                  </a:gsLst>
                  <a:lin ang="5400000" scaled="0"/>
                </a:gradFill>
              </a:defRPr>
            </a:lvl1pPr>
          </a:lstStyle>
          <a:p>
            <a:pPr defTabSz="685955" fontAlgn="auto">
              <a:spcBef>
                <a:spcPts val="0"/>
              </a:spcBef>
              <a:spcAft>
                <a:spcPts val="0"/>
              </a:spcAft>
            </a:pPr>
            <a:fld id="{727B4C2D-45E2-4621-8491-2995EB46A674}" type="slidenum">
              <a:rPr lang="en-US" b="0" smtClean="0">
                <a:gradFill>
                  <a:gsLst>
                    <a:gs pos="100000">
                      <a:srgbClr val="797A7D"/>
                    </a:gs>
                    <a:gs pos="0">
                      <a:srgbClr val="797A7D"/>
                    </a:gs>
                  </a:gsLst>
                  <a:lin ang="5400000" scaled="0"/>
                </a:gradFill>
                <a:latin typeface="Segoe UI"/>
              </a:rPr>
              <a:pPr defTabSz="685955" fontAlgn="auto">
                <a:spcBef>
                  <a:spcPts val="0"/>
                </a:spcBef>
                <a:spcAft>
                  <a:spcPts val="0"/>
                </a:spcAft>
              </a:pPr>
              <a:t>‹#›</a:t>
            </a:fld>
            <a:endParaRPr lang="en-US" b="0" dirty="0">
              <a:gradFill>
                <a:gsLst>
                  <a:gs pos="100000">
                    <a:srgbClr val="797A7D"/>
                  </a:gs>
                  <a:gs pos="0">
                    <a:srgbClr val="797A7D"/>
                  </a:gs>
                </a:gsLst>
                <a:lin ang="5400000" scaled="0"/>
              </a:gradFill>
              <a:latin typeface="Segoe UI"/>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81550" y="6221296"/>
            <a:ext cx="1397960" cy="575979"/>
          </a:xfrm>
          <a:prstGeom prst="rect">
            <a:avLst/>
          </a:prstGeom>
        </p:spPr>
      </p:pic>
    </p:spTree>
    <p:extLst>
      <p:ext uri="{BB962C8B-B14F-4D97-AF65-F5344CB8AC3E}">
        <p14:creationId xmlns:p14="http://schemas.microsoft.com/office/powerpoint/2010/main" val="3182067026"/>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mp; 2-Content, no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gradFill>
                  <a:gsLst>
                    <a:gs pos="1250">
                      <a:schemeClr val="tx2"/>
                    </a:gs>
                    <a:gs pos="100000">
                      <a:schemeClr val="tx2"/>
                    </a:gs>
                  </a:gsLst>
                  <a:lin ang="5400000" scaled="0"/>
                </a:gradFill>
              </a:defRPr>
            </a:lvl1pPr>
          </a:lstStyle>
          <a:p>
            <a:r>
              <a:rPr lang="en-US"/>
              <a:t>Click to edit Master title style</a:t>
            </a:r>
            <a:endParaRPr lang="en-US" dirty="0"/>
          </a:p>
        </p:txBody>
      </p:sp>
      <p:sp>
        <p:nvSpPr>
          <p:cNvPr id="6" name="Text Placeholder 5"/>
          <p:cNvSpPr>
            <a:spLocks noGrp="1"/>
          </p:cNvSpPr>
          <p:nvPr>
            <p:ph type="body" sz="quarter" idx="11"/>
          </p:nvPr>
        </p:nvSpPr>
        <p:spPr>
          <a:xfrm>
            <a:off x="390627" y="1447801"/>
            <a:ext cx="4047274" cy="2462213"/>
          </a:xfrm>
        </p:spPr>
        <p:txBody>
          <a:bodyPr/>
          <a:lstStyle>
            <a:lvl1pPr marL="0" indent="0">
              <a:spcBef>
                <a:spcPts val="900"/>
              </a:spcBef>
              <a:buNone/>
              <a:defRPr sz="3001">
                <a:gradFill>
                  <a:gsLst>
                    <a:gs pos="1000">
                      <a:schemeClr val="bg2"/>
                    </a:gs>
                    <a:gs pos="98000">
                      <a:schemeClr val="bg2"/>
                    </a:gs>
                  </a:gsLst>
                  <a:lin ang="5400000" scaled="0"/>
                </a:gradFill>
                <a:latin typeface="+mj-lt"/>
              </a:defRPr>
            </a:lvl1pPr>
            <a:lvl2pPr marL="0" indent="0">
              <a:buNone/>
              <a:defRPr sz="1500">
                <a:gradFill>
                  <a:gsLst>
                    <a:gs pos="1000">
                      <a:schemeClr val="bg2"/>
                    </a:gs>
                    <a:gs pos="98000">
                      <a:schemeClr val="bg2"/>
                    </a:gs>
                  </a:gsLst>
                  <a:lin ang="5400000" scaled="0"/>
                </a:gradFill>
              </a:defRPr>
            </a:lvl2pPr>
            <a:lvl3pPr marL="175069" indent="0">
              <a:buNone/>
              <a:defRPr sz="1500">
                <a:gradFill>
                  <a:gsLst>
                    <a:gs pos="1000">
                      <a:schemeClr val="bg2"/>
                    </a:gs>
                    <a:gs pos="98000">
                      <a:schemeClr val="bg2"/>
                    </a:gs>
                  </a:gsLst>
                  <a:lin ang="5400000" scaled="0"/>
                </a:gradFill>
              </a:defRPr>
            </a:lvl3pPr>
            <a:lvl4pPr marL="342991" indent="0">
              <a:buNone/>
              <a:defRPr sz="1500">
                <a:gradFill>
                  <a:gsLst>
                    <a:gs pos="1000">
                      <a:schemeClr val="bg2"/>
                    </a:gs>
                    <a:gs pos="98000">
                      <a:schemeClr val="bg2"/>
                    </a:gs>
                  </a:gsLst>
                  <a:lin ang="5400000" scaled="0"/>
                </a:gradFill>
              </a:defRPr>
            </a:lvl4pPr>
            <a:lvl5pPr marL="520442" indent="0">
              <a:buNone/>
              <a:defRPr sz="1500">
                <a:gradFill>
                  <a:gsLst>
                    <a:gs pos="1000">
                      <a:schemeClr val="bg2"/>
                    </a:gs>
                    <a:gs pos="98000">
                      <a:schemeClr val="bg2"/>
                    </a:gs>
                  </a:gsLst>
                  <a:lin ang="5400000" scaled="0"/>
                </a:gra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2"/>
          </p:nvPr>
        </p:nvSpPr>
        <p:spPr>
          <a:xfrm>
            <a:off x="4709672" y="1447801"/>
            <a:ext cx="4047274" cy="2462213"/>
          </a:xfrm>
        </p:spPr>
        <p:txBody>
          <a:bodyPr/>
          <a:lstStyle>
            <a:lvl1pPr marL="0" indent="0">
              <a:spcBef>
                <a:spcPts val="900"/>
              </a:spcBef>
              <a:buNone/>
              <a:defRPr lang="en-US" sz="3001" kern="1200" spc="-53" baseline="0" dirty="0" smtClean="0">
                <a:gradFill>
                  <a:gsLst>
                    <a:gs pos="1000">
                      <a:schemeClr val="bg2"/>
                    </a:gs>
                    <a:gs pos="98000">
                      <a:schemeClr val="bg2"/>
                    </a:gs>
                  </a:gsLst>
                  <a:lin ang="5400000" scaled="0"/>
                </a:gradFill>
                <a:latin typeface="+mj-lt"/>
                <a:ea typeface="+mn-ea"/>
                <a:cs typeface="+mn-cs"/>
              </a:defRPr>
            </a:lvl1pPr>
            <a:lvl2pPr marL="2382" marR="0" indent="0" algn="l" defTabSz="685955" rtl="0" eaLnBrk="1" fontAlgn="auto" latinLnBrk="0" hangingPunct="1">
              <a:lnSpc>
                <a:spcPct val="90000"/>
              </a:lnSpc>
              <a:spcBef>
                <a:spcPct val="20000"/>
              </a:spcBef>
              <a:spcAft>
                <a:spcPts val="0"/>
              </a:spcAft>
              <a:buClrTx/>
              <a:buSzPct val="90000"/>
              <a:buFont typeface="Arial" pitchFamily="34" charset="0"/>
              <a:buNone/>
              <a:tabLst/>
              <a:defRPr lang="en-US" sz="1500" kern="1200" spc="-53" baseline="0" dirty="0" smtClean="0">
                <a:gradFill>
                  <a:gsLst>
                    <a:gs pos="1000">
                      <a:schemeClr val="bg2"/>
                    </a:gs>
                    <a:gs pos="98000">
                      <a:schemeClr val="bg2"/>
                    </a:gs>
                  </a:gsLst>
                  <a:lin ang="5400000" scaled="0"/>
                </a:gradFill>
                <a:latin typeface="+mn-lt"/>
                <a:ea typeface="+mn-ea"/>
                <a:cs typeface="+mn-cs"/>
              </a:defRPr>
            </a:lvl2pPr>
            <a:lvl3pPr marL="175069" marR="0" indent="0" algn="l" defTabSz="685955" rtl="0" eaLnBrk="1" fontAlgn="auto" latinLnBrk="0" hangingPunct="1">
              <a:lnSpc>
                <a:spcPct val="90000"/>
              </a:lnSpc>
              <a:spcBef>
                <a:spcPct val="20000"/>
              </a:spcBef>
              <a:spcAft>
                <a:spcPts val="0"/>
              </a:spcAft>
              <a:buClrTx/>
              <a:buSzPct val="90000"/>
              <a:buFont typeface="Arial" pitchFamily="34" charset="0"/>
              <a:buNone/>
              <a:tabLst/>
              <a:defRPr lang="en-US" sz="1500" kern="1200" spc="-53" baseline="0" dirty="0" smtClean="0">
                <a:gradFill>
                  <a:gsLst>
                    <a:gs pos="1000">
                      <a:schemeClr val="bg2"/>
                    </a:gs>
                    <a:gs pos="98000">
                      <a:schemeClr val="bg2"/>
                    </a:gs>
                  </a:gsLst>
                  <a:lin ang="5400000" scaled="0"/>
                </a:gradFill>
                <a:latin typeface="+mn-lt"/>
                <a:ea typeface="+mn-ea"/>
                <a:cs typeface="+mn-cs"/>
              </a:defRPr>
            </a:lvl3pPr>
            <a:lvl4pPr marL="345373" marR="0" indent="0" algn="l" defTabSz="685955" rtl="0" eaLnBrk="1" fontAlgn="auto" latinLnBrk="0" hangingPunct="1">
              <a:lnSpc>
                <a:spcPct val="90000"/>
              </a:lnSpc>
              <a:spcBef>
                <a:spcPct val="20000"/>
              </a:spcBef>
              <a:spcAft>
                <a:spcPts val="0"/>
              </a:spcAft>
              <a:buClrTx/>
              <a:buSzPct val="90000"/>
              <a:buFont typeface="Arial" pitchFamily="34" charset="0"/>
              <a:buNone/>
              <a:tabLst/>
              <a:defRPr lang="en-US" sz="1500" kern="1200" spc="-53" baseline="0" dirty="0" smtClean="0">
                <a:gradFill>
                  <a:gsLst>
                    <a:gs pos="1000">
                      <a:schemeClr val="bg2"/>
                    </a:gs>
                    <a:gs pos="98000">
                      <a:schemeClr val="bg2"/>
                    </a:gs>
                  </a:gsLst>
                  <a:lin ang="5400000" scaled="0"/>
                </a:gradFill>
                <a:latin typeface="+mn-lt"/>
                <a:ea typeface="+mn-ea"/>
                <a:cs typeface="+mn-cs"/>
              </a:defRPr>
            </a:lvl4pPr>
            <a:lvl5pPr marL="515678" marR="0" indent="0" algn="l" defTabSz="685955" rtl="0" eaLnBrk="1" fontAlgn="auto" latinLnBrk="0" hangingPunct="1">
              <a:lnSpc>
                <a:spcPct val="90000"/>
              </a:lnSpc>
              <a:spcBef>
                <a:spcPct val="20000"/>
              </a:spcBef>
              <a:spcAft>
                <a:spcPts val="0"/>
              </a:spcAft>
              <a:buClrTx/>
              <a:buSzPct val="90000"/>
              <a:buFont typeface="Arial" pitchFamily="34" charset="0"/>
              <a:buNone/>
              <a:tabLst/>
              <a:defRPr lang="en-US" sz="1500" kern="1200" spc="-53" baseline="0" dirty="0">
                <a:gradFill>
                  <a:gsLst>
                    <a:gs pos="1000">
                      <a:schemeClr val="bg2"/>
                    </a:gs>
                    <a:gs pos="98000">
                      <a:schemeClr val="bg2"/>
                    </a:gs>
                  </a:gsLst>
                  <a:lin ang="5400000" scaled="0"/>
                </a:gradFill>
                <a:latin typeface="+mn-lt"/>
                <a:ea typeface="+mn-ea"/>
                <a:cs typeface="+mn-cs"/>
              </a:defRPr>
            </a:lvl5pPr>
          </a:lstStyle>
          <a:p>
            <a:pPr marL="0" marR="0" lvl="0" indent="0" algn="l" defTabSz="685955" rtl="0" eaLnBrk="1" fontAlgn="auto" latinLnBrk="0" hangingPunct="1">
              <a:lnSpc>
                <a:spcPct val="90000"/>
              </a:lnSpc>
              <a:spcBef>
                <a:spcPct val="20000"/>
              </a:spcBef>
              <a:spcAft>
                <a:spcPts val="0"/>
              </a:spcAft>
              <a:buClrTx/>
              <a:buSzPct val="90000"/>
              <a:buFont typeface="Arial" pitchFamily="34" charset="0"/>
              <a:buNone/>
              <a:tabLst/>
            </a:pPr>
            <a:r>
              <a:rPr lang="en-US"/>
              <a:t>Click to edit Master text styles</a:t>
            </a:r>
          </a:p>
          <a:p>
            <a:pPr marL="0" marR="0" lvl="1" indent="0" algn="l" defTabSz="685955" rtl="0" eaLnBrk="1" fontAlgn="auto" latinLnBrk="0" hangingPunct="1">
              <a:lnSpc>
                <a:spcPct val="90000"/>
              </a:lnSpc>
              <a:spcBef>
                <a:spcPct val="20000"/>
              </a:spcBef>
              <a:spcAft>
                <a:spcPts val="0"/>
              </a:spcAft>
              <a:buClrTx/>
              <a:buSzPct val="90000"/>
              <a:buFont typeface="Arial" pitchFamily="34" charset="0"/>
              <a:buNone/>
              <a:tabLst/>
            </a:pPr>
            <a:r>
              <a:rPr lang="en-US"/>
              <a:t>Second level</a:t>
            </a:r>
          </a:p>
          <a:p>
            <a:pPr marL="0" marR="0" lvl="2" indent="0" algn="l" defTabSz="685955" rtl="0" eaLnBrk="1" fontAlgn="auto" latinLnBrk="0" hangingPunct="1">
              <a:lnSpc>
                <a:spcPct val="90000"/>
              </a:lnSpc>
              <a:spcBef>
                <a:spcPct val="20000"/>
              </a:spcBef>
              <a:spcAft>
                <a:spcPts val="0"/>
              </a:spcAft>
              <a:buClrTx/>
              <a:buSzPct val="90000"/>
              <a:buFont typeface="Arial" pitchFamily="34" charset="0"/>
              <a:buNone/>
              <a:tabLst/>
            </a:pPr>
            <a:r>
              <a:rPr lang="en-US"/>
              <a:t>Third level</a:t>
            </a:r>
          </a:p>
          <a:p>
            <a:pPr marL="0" marR="0" lvl="3" indent="0" algn="l" defTabSz="685955" rtl="0" eaLnBrk="1" fontAlgn="auto" latinLnBrk="0" hangingPunct="1">
              <a:lnSpc>
                <a:spcPct val="90000"/>
              </a:lnSpc>
              <a:spcBef>
                <a:spcPct val="20000"/>
              </a:spcBef>
              <a:spcAft>
                <a:spcPts val="0"/>
              </a:spcAft>
              <a:buClrTx/>
              <a:buSzPct val="90000"/>
              <a:buFont typeface="Arial" pitchFamily="34" charset="0"/>
              <a:buNone/>
              <a:tabLst/>
            </a:pPr>
            <a:r>
              <a:rPr lang="en-US"/>
              <a:t>Fourth level</a:t>
            </a:r>
          </a:p>
          <a:p>
            <a:pPr marL="0" marR="0" lvl="4" indent="0" algn="l" defTabSz="685955" rtl="0" eaLnBrk="1" fontAlgn="auto" latinLnBrk="0" hangingPunct="1">
              <a:lnSpc>
                <a:spcPct val="90000"/>
              </a:lnSpc>
              <a:spcBef>
                <a:spcPct val="20000"/>
              </a:spcBef>
              <a:spcAft>
                <a:spcPts val="0"/>
              </a:spcAft>
              <a:buClrTx/>
              <a:buSzPct val="90000"/>
              <a:buFont typeface="Arial" pitchFamily="34" charset="0"/>
              <a:buNone/>
              <a:tabLst/>
            </a:pPr>
            <a:r>
              <a:rPr lang="en-US"/>
              <a:t>Fifth level</a:t>
            </a:r>
            <a:endParaRPr lang="en-US" dirty="0"/>
          </a:p>
        </p:txBody>
      </p:sp>
      <p:sp>
        <p:nvSpPr>
          <p:cNvPr id="7" name="Slide Number Placeholder 9"/>
          <p:cNvSpPr>
            <a:spLocks noGrp="1"/>
          </p:cNvSpPr>
          <p:nvPr>
            <p:ph type="sldNum" sz="quarter" idx="13"/>
          </p:nvPr>
        </p:nvSpPr>
        <p:spPr>
          <a:xfrm>
            <a:off x="390627" y="6399557"/>
            <a:ext cx="420624" cy="219456"/>
          </a:xfrm>
          <a:prstGeom prst="rect">
            <a:avLst/>
          </a:prstGeom>
        </p:spPr>
        <p:txBody>
          <a:bodyPr lIns="121899" tIns="60949" rIns="121899" bIns="60949" anchor="ctr"/>
          <a:lstStyle>
            <a:lvl1pPr algn="l">
              <a:defRPr sz="1200">
                <a:gradFill>
                  <a:gsLst>
                    <a:gs pos="100000">
                      <a:schemeClr val="bg2"/>
                    </a:gs>
                    <a:gs pos="0">
                      <a:schemeClr val="bg2"/>
                    </a:gs>
                  </a:gsLst>
                  <a:lin ang="5400000" scaled="0"/>
                </a:gradFill>
              </a:defRPr>
            </a:lvl1pPr>
          </a:lstStyle>
          <a:p>
            <a:pPr defTabSz="685955" fontAlgn="auto">
              <a:spcBef>
                <a:spcPts val="0"/>
              </a:spcBef>
              <a:spcAft>
                <a:spcPts val="0"/>
              </a:spcAft>
            </a:pPr>
            <a:fld id="{727B4C2D-45E2-4621-8491-2995EB46A674}" type="slidenum">
              <a:rPr lang="en-US" b="0" smtClean="0">
                <a:gradFill>
                  <a:gsLst>
                    <a:gs pos="100000">
                      <a:srgbClr val="797A7D"/>
                    </a:gs>
                    <a:gs pos="0">
                      <a:srgbClr val="797A7D"/>
                    </a:gs>
                  </a:gsLst>
                  <a:lin ang="5400000" scaled="0"/>
                </a:gradFill>
                <a:latin typeface="Segoe UI"/>
              </a:rPr>
              <a:pPr defTabSz="685955" fontAlgn="auto">
                <a:spcBef>
                  <a:spcPts val="0"/>
                </a:spcBef>
                <a:spcAft>
                  <a:spcPts val="0"/>
                </a:spcAft>
              </a:pPr>
              <a:t>‹#›</a:t>
            </a:fld>
            <a:endParaRPr lang="en-US" b="0" dirty="0">
              <a:gradFill>
                <a:gsLst>
                  <a:gs pos="100000">
                    <a:srgbClr val="797A7D"/>
                  </a:gs>
                  <a:gs pos="0">
                    <a:srgbClr val="797A7D"/>
                  </a:gs>
                </a:gsLst>
                <a:lin ang="5400000" scaled="0"/>
              </a:gradFill>
              <a:latin typeface="Segoe UI"/>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81550" y="6221296"/>
            <a:ext cx="1397960" cy="575979"/>
          </a:xfrm>
          <a:prstGeom prst="rect">
            <a:avLst/>
          </a:prstGeom>
        </p:spPr>
      </p:pic>
    </p:spTree>
    <p:extLst>
      <p:ext uri="{BB962C8B-B14F-4D97-AF65-F5344CB8AC3E}">
        <p14:creationId xmlns:p14="http://schemas.microsoft.com/office/powerpoint/2010/main" val="2942077828"/>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mp; 2-Content w/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gradFill>
                  <a:gsLst>
                    <a:gs pos="1250">
                      <a:schemeClr val="tx2"/>
                    </a:gs>
                    <a:gs pos="100000">
                      <a:schemeClr val="tx2"/>
                    </a:gs>
                  </a:gsLst>
                  <a:lin ang="5400000" scaled="0"/>
                </a:gradFill>
              </a:defRPr>
            </a:lvl1pPr>
          </a:lstStyle>
          <a:p>
            <a:r>
              <a:rPr lang="en-US"/>
              <a:t>Click to edit Master title style</a:t>
            </a:r>
            <a:endParaRPr lang="en-US" dirty="0"/>
          </a:p>
        </p:txBody>
      </p:sp>
      <p:sp>
        <p:nvSpPr>
          <p:cNvPr id="4" name="Text Placeholder 3"/>
          <p:cNvSpPr>
            <a:spLocks noGrp="1"/>
          </p:cNvSpPr>
          <p:nvPr>
            <p:ph type="body" sz="quarter" idx="10"/>
          </p:nvPr>
        </p:nvSpPr>
        <p:spPr>
          <a:xfrm>
            <a:off x="390627" y="1447801"/>
            <a:ext cx="4047274" cy="1763816"/>
          </a:xfrm>
        </p:spPr>
        <p:txBody>
          <a:bodyPr>
            <a:spAutoFit/>
          </a:bodyPr>
          <a:lstStyle>
            <a:lvl1pPr marL="219133" indent="-219133">
              <a:spcBef>
                <a:spcPts val="900"/>
              </a:spcBef>
              <a:buClr>
                <a:schemeClr val="bg2"/>
              </a:buClr>
              <a:buSzPct val="100000"/>
              <a:buFont typeface="Wingdings" pitchFamily="2" charset="2"/>
              <a:buChar char=""/>
              <a:defRPr lang="en-US" sz="2701" kern="1200" spc="-53" baseline="0" dirty="0" smtClean="0">
                <a:gradFill>
                  <a:gsLst>
                    <a:gs pos="1250">
                      <a:schemeClr val="bg2"/>
                    </a:gs>
                    <a:gs pos="100000">
                      <a:schemeClr val="bg2"/>
                    </a:gs>
                  </a:gsLst>
                  <a:lin ang="5400000" scaled="0"/>
                </a:gradFill>
                <a:latin typeface="+mj-lt"/>
                <a:ea typeface="+mn-ea"/>
                <a:cs typeface="+mn-cs"/>
              </a:defRPr>
            </a:lvl1pPr>
            <a:lvl2pPr marL="390629" indent="-171496">
              <a:defRPr sz="1500"/>
            </a:lvl2pPr>
            <a:lvl3pPr marL="514487" indent="-123858">
              <a:tabLst/>
              <a:defRPr sz="1500"/>
            </a:lvl3pPr>
            <a:lvl4pPr marL="647873" indent="-133386">
              <a:defRPr/>
            </a:lvl4pPr>
            <a:lvl5pPr marL="771731" indent="-123858">
              <a:tab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6"/>
          <p:cNvSpPr>
            <a:spLocks noGrp="1"/>
          </p:cNvSpPr>
          <p:nvPr>
            <p:ph type="body" sz="quarter" idx="11"/>
          </p:nvPr>
        </p:nvSpPr>
        <p:spPr>
          <a:xfrm>
            <a:off x="4709672" y="1447800"/>
            <a:ext cx="4047274" cy="2040815"/>
          </a:xfrm>
        </p:spPr>
        <p:txBody>
          <a:bodyPr>
            <a:spAutoFit/>
          </a:bodyPr>
          <a:lstStyle>
            <a:lvl1pPr marL="254862" indent="-254862">
              <a:spcBef>
                <a:spcPts val="900"/>
              </a:spcBef>
              <a:buClr>
                <a:schemeClr val="bg2"/>
              </a:buClr>
              <a:buFont typeface="Arial" pitchFamily="34" charset="0"/>
              <a:buChar char="•"/>
              <a:defRPr lang="en-US" sz="2701" kern="1200" spc="-53" baseline="0" dirty="0" smtClean="0">
                <a:gradFill>
                  <a:gsLst>
                    <a:gs pos="1250">
                      <a:schemeClr val="bg2"/>
                    </a:gs>
                    <a:gs pos="100000">
                      <a:schemeClr val="bg2"/>
                    </a:gs>
                  </a:gsLst>
                  <a:lin ang="5400000" scaled="0"/>
                </a:gradFill>
                <a:latin typeface="+mj-lt"/>
                <a:ea typeface="+mn-ea"/>
                <a:cs typeface="+mn-cs"/>
              </a:defRPr>
            </a:lvl1pPr>
            <a:lvl2pPr marL="476377" indent="-257244">
              <a:defRPr lang="en-US" sz="1500" kern="1200" spc="0" baseline="0" dirty="0" smtClean="0">
                <a:gradFill>
                  <a:gsLst>
                    <a:gs pos="1250">
                      <a:schemeClr val="bg2"/>
                    </a:gs>
                    <a:gs pos="100000">
                      <a:schemeClr val="bg2"/>
                    </a:gs>
                  </a:gsLst>
                  <a:lin ang="5400000" scaled="0"/>
                </a:gradFill>
                <a:latin typeface="+mn-lt"/>
                <a:ea typeface="+mn-ea"/>
                <a:cs typeface="+mn-cs"/>
              </a:defRPr>
            </a:lvl2pPr>
            <a:lvl3pPr marL="647873" indent="-257244">
              <a:defRPr lang="en-US" sz="1500" kern="1200" spc="0" baseline="0" dirty="0" smtClean="0">
                <a:gradFill>
                  <a:gsLst>
                    <a:gs pos="1250">
                      <a:schemeClr val="bg2"/>
                    </a:gs>
                    <a:gs pos="100000">
                      <a:schemeClr val="bg2"/>
                    </a:gs>
                  </a:gsLst>
                  <a:lin ang="5400000" scaled="0"/>
                </a:gradFill>
                <a:latin typeface="+mn-lt"/>
                <a:ea typeface="+mn-ea"/>
                <a:cs typeface="+mn-cs"/>
              </a:defRPr>
            </a:lvl3pPr>
            <a:lvl4pPr marL="771731" indent="-257244">
              <a:defRPr lang="en-US" sz="1500" kern="1200" spc="0" baseline="0" dirty="0" smtClean="0">
                <a:gradFill>
                  <a:gsLst>
                    <a:gs pos="1250">
                      <a:schemeClr val="bg2"/>
                    </a:gs>
                    <a:gs pos="100000">
                      <a:schemeClr val="bg2"/>
                    </a:gs>
                  </a:gsLst>
                  <a:lin ang="5400000" scaled="0"/>
                </a:gradFill>
                <a:latin typeface="+mn-lt"/>
                <a:ea typeface="+mn-ea"/>
                <a:cs typeface="+mn-cs"/>
              </a:defRPr>
            </a:lvl4pPr>
            <a:lvl5pPr marL="905116" indent="-257244">
              <a:defRPr lang="en-US" sz="1500" kern="1200" spc="0" baseline="0" dirty="0">
                <a:gradFill>
                  <a:gsLst>
                    <a:gs pos="1250">
                      <a:schemeClr val="bg2"/>
                    </a:gs>
                    <a:gs pos="100000">
                      <a:schemeClr val="bg2"/>
                    </a:gs>
                  </a:gsLst>
                  <a:lin ang="5400000" scaled="0"/>
                </a:gradFill>
                <a:latin typeface="+mn-lt"/>
                <a:ea typeface="+mn-ea"/>
                <a:cs typeface="+mn-cs"/>
              </a:defRPr>
            </a:lvl5pPr>
          </a:lstStyle>
          <a:p>
            <a:pPr marL="219133" marR="0" lvl="0" indent="-219133" algn="l" defTabSz="685955" rtl="0" eaLnBrk="1" fontAlgn="auto" latinLnBrk="0" hangingPunct="1">
              <a:lnSpc>
                <a:spcPct val="90000"/>
              </a:lnSpc>
              <a:spcBef>
                <a:spcPts val="900"/>
              </a:spcBef>
              <a:spcAft>
                <a:spcPts val="0"/>
              </a:spcAft>
              <a:buClr>
                <a:schemeClr val="bg2"/>
              </a:buClr>
              <a:buSzPct val="100000"/>
              <a:buFont typeface="Wingdings" pitchFamily="2" charset="2"/>
              <a:buChar char=""/>
              <a:tabLst/>
            </a:pPr>
            <a:r>
              <a:rPr lang="en-US"/>
              <a:t>Click to edit Master text styles</a:t>
            </a:r>
          </a:p>
          <a:p>
            <a:pPr marL="219133" marR="0" lvl="1" indent="-219133" algn="l" defTabSz="685955" rtl="0" eaLnBrk="1" fontAlgn="auto" latinLnBrk="0" hangingPunct="1">
              <a:lnSpc>
                <a:spcPct val="90000"/>
              </a:lnSpc>
              <a:spcBef>
                <a:spcPts val="900"/>
              </a:spcBef>
              <a:spcAft>
                <a:spcPts val="0"/>
              </a:spcAft>
              <a:buClr>
                <a:schemeClr val="bg2"/>
              </a:buClr>
              <a:buSzPct val="100000"/>
              <a:buFont typeface="Wingdings" pitchFamily="2" charset="2"/>
              <a:buChar char=""/>
              <a:tabLst/>
            </a:pPr>
            <a:r>
              <a:rPr lang="en-US"/>
              <a:t>Second level</a:t>
            </a:r>
          </a:p>
          <a:p>
            <a:pPr marL="219133" marR="0" lvl="2" indent="-219133" algn="l" defTabSz="685955" rtl="0" eaLnBrk="1" fontAlgn="auto" latinLnBrk="0" hangingPunct="1">
              <a:lnSpc>
                <a:spcPct val="90000"/>
              </a:lnSpc>
              <a:spcBef>
                <a:spcPts val="900"/>
              </a:spcBef>
              <a:spcAft>
                <a:spcPts val="0"/>
              </a:spcAft>
              <a:buClr>
                <a:schemeClr val="bg2"/>
              </a:buClr>
              <a:buSzPct val="100000"/>
              <a:buFont typeface="Wingdings" pitchFamily="2" charset="2"/>
              <a:buChar char=""/>
              <a:tabLst/>
            </a:pPr>
            <a:r>
              <a:rPr lang="en-US"/>
              <a:t>Third level</a:t>
            </a:r>
          </a:p>
          <a:p>
            <a:pPr marL="219133" marR="0" lvl="3" indent="-219133" algn="l" defTabSz="685955" rtl="0" eaLnBrk="1" fontAlgn="auto" latinLnBrk="0" hangingPunct="1">
              <a:lnSpc>
                <a:spcPct val="90000"/>
              </a:lnSpc>
              <a:spcBef>
                <a:spcPts val="900"/>
              </a:spcBef>
              <a:spcAft>
                <a:spcPts val="0"/>
              </a:spcAft>
              <a:buClr>
                <a:schemeClr val="bg2"/>
              </a:buClr>
              <a:buSzPct val="100000"/>
              <a:buFont typeface="Wingdings" pitchFamily="2" charset="2"/>
              <a:buChar char=""/>
              <a:tabLst/>
            </a:pPr>
            <a:r>
              <a:rPr lang="en-US"/>
              <a:t>Fourth level</a:t>
            </a:r>
          </a:p>
          <a:p>
            <a:pPr marL="219133" marR="0" lvl="4" indent="-219133" algn="l" defTabSz="685955" rtl="0" eaLnBrk="1" fontAlgn="auto" latinLnBrk="0" hangingPunct="1">
              <a:lnSpc>
                <a:spcPct val="90000"/>
              </a:lnSpc>
              <a:spcBef>
                <a:spcPts val="900"/>
              </a:spcBef>
              <a:spcAft>
                <a:spcPts val="0"/>
              </a:spcAft>
              <a:buClr>
                <a:schemeClr val="bg2"/>
              </a:buClr>
              <a:buSzPct val="100000"/>
              <a:buFont typeface="Wingdings" pitchFamily="2" charset="2"/>
              <a:buChar char=""/>
              <a:tabLst/>
            </a:pPr>
            <a:r>
              <a:rPr lang="en-US"/>
              <a:t>Fifth level</a:t>
            </a:r>
            <a:endParaRPr lang="en-US" dirty="0"/>
          </a:p>
        </p:txBody>
      </p:sp>
      <p:sp>
        <p:nvSpPr>
          <p:cNvPr id="6" name="Slide Number Placeholder 9"/>
          <p:cNvSpPr>
            <a:spLocks noGrp="1"/>
          </p:cNvSpPr>
          <p:nvPr>
            <p:ph type="sldNum" sz="quarter" idx="12"/>
          </p:nvPr>
        </p:nvSpPr>
        <p:spPr>
          <a:xfrm>
            <a:off x="390627" y="6399557"/>
            <a:ext cx="420624" cy="219456"/>
          </a:xfrm>
          <a:prstGeom prst="rect">
            <a:avLst/>
          </a:prstGeom>
        </p:spPr>
        <p:txBody>
          <a:bodyPr lIns="121899" tIns="60949" rIns="121899" bIns="60949" anchor="ctr"/>
          <a:lstStyle>
            <a:lvl1pPr algn="l">
              <a:defRPr sz="1200">
                <a:gradFill>
                  <a:gsLst>
                    <a:gs pos="100000">
                      <a:schemeClr val="bg2"/>
                    </a:gs>
                    <a:gs pos="0">
                      <a:schemeClr val="bg2"/>
                    </a:gs>
                  </a:gsLst>
                  <a:lin ang="5400000" scaled="0"/>
                </a:gradFill>
              </a:defRPr>
            </a:lvl1pPr>
          </a:lstStyle>
          <a:p>
            <a:pPr defTabSz="685955" fontAlgn="auto">
              <a:spcBef>
                <a:spcPts val="0"/>
              </a:spcBef>
              <a:spcAft>
                <a:spcPts val="0"/>
              </a:spcAft>
            </a:pPr>
            <a:fld id="{727B4C2D-45E2-4621-8491-2995EB46A674}" type="slidenum">
              <a:rPr lang="en-US" b="0" smtClean="0">
                <a:gradFill>
                  <a:gsLst>
                    <a:gs pos="100000">
                      <a:srgbClr val="797A7D"/>
                    </a:gs>
                    <a:gs pos="0">
                      <a:srgbClr val="797A7D"/>
                    </a:gs>
                  </a:gsLst>
                  <a:lin ang="5400000" scaled="0"/>
                </a:gradFill>
                <a:latin typeface="Segoe UI"/>
              </a:rPr>
              <a:pPr defTabSz="685955" fontAlgn="auto">
                <a:spcBef>
                  <a:spcPts val="0"/>
                </a:spcBef>
                <a:spcAft>
                  <a:spcPts val="0"/>
                </a:spcAft>
              </a:pPr>
              <a:t>‹#›</a:t>
            </a:fld>
            <a:endParaRPr lang="en-US" b="0" dirty="0">
              <a:gradFill>
                <a:gsLst>
                  <a:gs pos="100000">
                    <a:srgbClr val="797A7D"/>
                  </a:gs>
                  <a:gs pos="0">
                    <a:srgbClr val="797A7D"/>
                  </a:gs>
                </a:gsLst>
                <a:lin ang="5400000" scaled="0"/>
              </a:gradFill>
              <a:latin typeface="Segoe UI"/>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81550" y="6221296"/>
            <a:ext cx="1397960" cy="575979"/>
          </a:xfrm>
          <a:prstGeom prst="rect">
            <a:avLst/>
          </a:prstGeom>
        </p:spPr>
      </p:pic>
    </p:spTree>
    <p:extLst>
      <p:ext uri="{BB962C8B-B14F-4D97-AF65-F5344CB8AC3E}">
        <p14:creationId xmlns:p14="http://schemas.microsoft.com/office/powerpoint/2010/main" val="841712893"/>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Large &amp; Small Content 2">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390626" y="1447801"/>
            <a:ext cx="4076211" cy="1661993"/>
          </a:xfrm>
          <a:prstGeom prst="rect">
            <a:avLst/>
          </a:prstGeom>
        </p:spPr>
        <p:txBody>
          <a:bodyPr>
            <a:noAutofit/>
          </a:bodyPr>
          <a:lstStyle>
            <a:lvl1pPr marL="0" indent="0">
              <a:buNone/>
              <a:defRPr sz="3001" b="0" cap="none" baseline="0">
                <a:gradFill>
                  <a:gsLst>
                    <a:gs pos="100000">
                      <a:schemeClr val="tx2"/>
                    </a:gs>
                    <a:gs pos="0">
                      <a:schemeClr val="tx2"/>
                    </a:gs>
                  </a:gsLst>
                  <a:lin ang="5400000" scaled="0"/>
                </a:gradFill>
                <a:latin typeface="+mj-lt"/>
              </a:defRPr>
            </a:lvl1pPr>
            <a:lvl2pPr marL="457242" indent="0">
              <a:buNone/>
              <a:defRPr sz="2026" b="1"/>
            </a:lvl2pPr>
            <a:lvl3pPr marL="914484" indent="0">
              <a:buNone/>
              <a:defRPr sz="1800" b="1"/>
            </a:lvl3pPr>
            <a:lvl4pPr marL="1371726" indent="0">
              <a:buNone/>
              <a:defRPr sz="1575" b="1"/>
            </a:lvl4pPr>
            <a:lvl5pPr marL="1828967" indent="0">
              <a:buNone/>
              <a:defRPr sz="1575" b="1"/>
            </a:lvl5pPr>
            <a:lvl6pPr marL="2286210" indent="0">
              <a:buNone/>
              <a:defRPr sz="1575" b="1"/>
            </a:lvl6pPr>
            <a:lvl7pPr marL="2743451" indent="0">
              <a:buNone/>
              <a:defRPr sz="1575" b="1"/>
            </a:lvl7pPr>
            <a:lvl8pPr marL="3200693" indent="0">
              <a:buNone/>
              <a:defRPr sz="1575" b="1"/>
            </a:lvl8pPr>
            <a:lvl9pPr marL="3657935" indent="0">
              <a:buNone/>
              <a:defRPr sz="1575" b="1"/>
            </a:lvl9pPr>
          </a:lstStyle>
          <a:p>
            <a:pPr lvl="0"/>
            <a:r>
              <a:rPr lang="en-US" dirty="0"/>
              <a:t>Click to edit Master text styles.</a:t>
            </a:r>
          </a:p>
        </p:txBody>
      </p:sp>
      <p:sp>
        <p:nvSpPr>
          <p:cNvPr id="6" name="Content Placeholder 5"/>
          <p:cNvSpPr>
            <a:spLocks noGrp="1"/>
          </p:cNvSpPr>
          <p:nvPr>
            <p:ph sz="quarter" idx="4"/>
          </p:nvPr>
        </p:nvSpPr>
        <p:spPr>
          <a:xfrm>
            <a:off x="4642320" y="1681905"/>
            <a:ext cx="4114627" cy="332399"/>
          </a:xfrm>
          <a:prstGeom prst="rect">
            <a:avLst/>
          </a:prstGeom>
        </p:spPr>
        <p:txBody>
          <a:bodyPr>
            <a:noAutofit/>
          </a:bodyPr>
          <a:lstStyle>
            <a:lvl1pPr marL="0" indent="0">
              <a:spcBef>
                <a:spcPts val="900"/>
              </a:spcBef>
              <a:buNone/>
              <a:defRPr lang="en-US" sz="1500" kern="1200" spc="0" dirty="0" smtClean="0">
                <a:gradFill>
                  <a:gsLst>
                    <a:gs pos="100000">
                      <a:schemeClr val="bg2"/>
                    </a:gs>
                    <a:gs pos="0">
                      <a:schemeClr val="bg2"/>
                    </a:gs>
                  </a:gsLst>
                  <a:lin ang="5400000" scaled="0"/>
                </a:gradFill>
                <a:latin typeface="+mn-lt"/>
                <a:ea typeface="+mn-ea"/>
                <a:cs typeface="Segoe UI" pitchFamily="34" charset="0"/>
              </a:defRPr>
            </a:lvl1pPr>
            <a:lvl2pPr marL="685863" indent="-285776">
              <a:defRPr lang="en-US" sz="1575" kern="1200" dirty="0" smtClean="0">
                <a:solidFill>
                  <a:schemeClr val="bg2">
                    <a:lumMod val="50000"/>
                  </a:schemeClr>
                </a:solidFill>
                <a:latin typeface="+mn-lt"/>
                <a:ea typeface="+mn-ea"/>
                <a:cs typeface="Arial" pitchFamily="34" charset="0"/>
              </a:defRPr>
            </a:lvl2pPr>
            <a:lvl3pPr marL="685863" indent="-171466">
              <a:defRPr lang="en-US" sz="1425" kern="1200" dirty="0" smtClean="0">
                <a:solidFill>
                  <a:schemeClr val="bg2">
                    <a:lumMod val="50000"/>
                  </a:schemeClr>
                </a:solidFill>
                <a:latin typeface="+mn-lt"/>
                <a:ea typeface="+mn-ea"/>
                <a:cs typeface="Arial" pitchFamily="34" charset="0"/>
              </a:defRPr>
            </a:lvl3pPr>
            <a:lvl4pPr marL="914484" indent="-171466">
              <a:defRPr lang="en-US" sz="1200" kern="1200" dirty="0" smtClean="0">
                <a:solidFill>
                  <a:schemeClr val="bg2">
                    <a:lumMod val="50000"/>
                  </a:schemeClr>
                </a:solidFill>
                <a:latin typeface="+mn-lt"/>
                <a:ea typeface="+mn-ea"/>
                <a:cs typeface="Arial" pitchFamily="34" charset="0"/>
              </a:defRPr>
            </a:lvl4pPr>
            <a:lvl5pPr marL="1085950" indent="-171466">
              <a:defRPr lang="en-US" sz="1200" kern="1200" dirty="0">
                <a:solidFill>
                  <a:schemeClr val="bg2">
                    <a:lumMod val="50000"/>
                  </a:schemeClr>
                </a:solidFill>
                <a:latin typeface="+mn-lt"/>
                <a:ea typeface="+mn-ea"/>
                <a:cs typeface="Arial" pitchFamily="34" charset="0"/>
              </a:defRPr>
            </a:lvl5pPr>
            <a:lvl6pPr>
              <a:defRPr sz="1575"/>
            </a:lvl6pPr>
            <a:lvl7pPr>
              <a:defRPr sz="1575"/>
            </a:lvl7pPr>
            <a:lvl8pPr>
              <a:defRPr sz="1575"/>
            </a:lvl8pPr>
            <a:lvl9pPr>
              <a:defRPr sz="1575"/>
            </a:lvl9pPr>
          </a:lstStyle>
          <a:p>
            <a:pPr lvl="0"/>
            <a:r>
              <a:rPr lang="en-US"/>
              <a:t>Click to edit Master text styles</a:t>
            </a:r>
          </a:p>
        </p:txBody>
      </p:sp>
      <p:sp>
        <p:nvSpPr>
          <p:cNvPr id="12" name="Title 11"/>
          <p:cNvSpPr>
            <a:spLocks noGrp="1"/>
          </p:cNvSpPr>
          <p:nvPr>
            <p:ph type="title"/>
          </p:nvPr>
        </p:nvSpPr>
        <p:spPr/>
        <p:txBody>
          <a:bodyPr>
            <a:noAutofit/>
          </a:bodyPr>
          <a:lstStyle>
            <a:lvl1pPr>
              <a:defRPr/>
            </a:lvl1pPr>
          </a:lstStyle>
          <a:p>
            <a:r>
              <a:rPr lang="en-US"/>
              <a:t>Click to edit Master title style</a:t>
            </a:r>
            <a:endParaRPr lang="en-US" dirty="0"/>
          </a:p>
        </p:txBody>
      </p:sp>
      <p:sp>
        <p:nvSpPr>
          <p:cNvPr id="10" name="Slide Number Placeholder 9"/>
          <p:cNvSpPr>
            <a:spLocks noGrp="1"/>
          </p:cNvSpPr>
          <p:nvPr>
            <p:ph type="sldNum" sz="quarter" idx="12"/>
          </p:nvPr>
        </p:nvSpPr>
        <p:spPr>
          <a:xfrm>
            <a:off x="390627" y="6399557"/>
            <a:ext cx="420624" cy="219456"/>
          </a:xfrm>
          <a:prstGeom prst="rect">
            <a:avLst/>
          </a:prstGeom>
        </p:spPr>
        <p:txBody>
          <a:bodyPr lIns="121899" tIns="60949" rIns="121899" bIns="60949" anchor="ctr"/>
          <a:lstStyle>
            <a:lvl1pPr algn="l">
              <a:defRPr sz="1200">
                <a:gradFill>
                  <a:gsLst>
                    <a:gs pos="100000">
                      <a:schemeClr val="bg2"/>
                    </a:gs>
                    <a:gs pos="0">
                      <a:schemeClr val="bg2"/>
                    </a:gs>
                  </a:gsLst>
                  <a:lin ang="5400000" scaled="0"/>
                </a:gradFill>
              </a:defRPr>
            </a:lvl1pPr>
          </a:lstStyle>
          <a:p>
            <a:pPr defTabSz="685955" fontAlgn="auto">
              <a:spcBef>
                <a:spcPts val="0"/>
              </a:spcBef>
              <a:spcAft>
                <a:spcPts val="0"/>
              </a:spcAft>
            </a:pPr>
            <a:fld id="{727B4C2D-45E2-4621-8491-2995EB46A674}" type="slidenum">
              <a:rPr lang="en-US" b="0" smtClean="0">
                <a:gradFill>
                  <a:gsLst>
                    <a:gs pos="100000">
                      <a:srgbClr val="797A7D"/>
                    </a:gs>
                    <a:gs pos="0">
                      <a:srgbClr val="797A7D"/>
                    </a:gs>
                  </a:gsLst>
                  <a:lin ang="5400000" scaled="0"/>
                </a:gradFill>
                <a:latin typeface="Segoe UI"/>
              </a:rPr>
              <a:pPr defTabSz="685955" fontAlgn="auto">
                <a:spcBef>
                  <a:spcPts val="0"/>
                </a:spcBef>
                <a:spcAft>
                  <a:spcPts val="0"/>
                </a:spcAft>
              </a:pPr>
              <a:t>‹#›</a:t>
            </a:fld>
            <a:endParaRPr lang="en-US" b="0" dirty="0">
              <a:gradFill>
                <a:gsLst>
                  <a:gs pos="100000">
                    <a:srgbClr val="797A7D"/>
                  </a:gs>
                  <a:gs pos="0">
                    <a:srgbClr val="797A7D"/>
                  </a:gs>
                </a:gsLst>
                <a:lin ang="5400000" scaled="0"/>
              </a:gradFill>
              <a:latin typeface="Segoe UI"/>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81550" y="6221296"/>
            <a:ext cx="1397960" cy="575979"/>
          </a:xfrm>
          <a:prstGeom prst="rect">
            <a:avLst/>
          </a:prstGeom>
        </p:spPr>
      </p:pic>
    </p:spTree>
    <p:extLst>
      <p:ext uri="{BB962C8B-B14F-4D97-AF65-F5344CB8AC3E}">
        <p14:creationId xmlns:p14="http://schemas.microsoft.com/office/powerpoint/2010/main" val="27944978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ontent w/Photo on Right">
    <p:spTree>
      <p:nvGrpSpPr>
        <p:cNvPr id="1" name=""/>
        <p:cNvGrpSpPr/>
        <p:nvPr/>
      </p:nvGrpSpPr>
      <p:grpSpPr>
        <a:xfrm>
          <a:off x="0" y="0"/>
          <a:ext cx="0" cy="0"/>
          <a:chOff x="0" y="0"/>
          <a:chExt cx="0" cy="0"/>
        </a:xfrm>
      </p:grpSpPr>
      <p:sp>
        <p:nvSpPr>
          <p:cNvPr id="4" name="Picture Placeholder 3"/>
          <p:cNvSpPr>
            <a:spLocks noGrp="1"/>
          </p:cNvSpPr>
          <p:nvPr>
            <p:ph type="pic" sz="quarter" idx="14" hasCustomPrompt="1"/>
          </p:nvPr>
        </p:nvSpPr>
        <p:spPr>
          <a:xfrm>
            <a:off x="4657748" y="0"/>
            <a:ext cx="4486252" cy="6858000"/>
          </a:xfrm>
        </p:spPr>
        <p:txBody>
          <a:bodyPr lIns="182880" anchor="ctr"/>
          <a:lstStyle>
            <a:lvl1pPr marL="0" indent="0" algn="l">
              <a:buNone/>
              <a:defRPr/>
            </a:lvl1pPr>
          </a:lstStyle>
          <a:p>
            <a:r>
              <a:rPr lang="en-US" dirty="0"/>
              <a:t>Click to insert photo.</a:t>
            </a:r>
          </a:p>
        </p:txBody>
      </p:sp>
      <p:sp>
        <p:nvSpPr>
          <p:cNvPr id="3" name="Text Placeholder 2"/>
          <p:cNvSpPr>
            <a:spLocks noGrp="1"/>
          </p:cNvSpPr>
          <p:nvPr>
            <p:ph type="body" idx="1" hasCustomPrompt="1"/>
          </p:nvPr>
        </p:nvSpPr>
        <p:spPr>
          <a:xfrm>
            <a:off x="390626" y="1447801"/>
            <a:ext cx="4076211" cy="1178442"/>
          </a:xfrm>
          <a:prstGeom prst="rect">
            <a:avLst/>
          </a:prstGeom>
        </p:spPr>
        <p:txBody>
          <a:bodyPr>
            <a:noAutofit/>
          </a:bodyPr>
          <a:lstStyle>
            <a:lvl1pPr marL="0" indent="0">
              <a:buNone/>
              <a:defRPr sz="3001" b="0" cap="none" baseline="0">
                <a:gradFill>
                  <a:gsLst>
                    <a:gs pos="100000">
                      <a:schemeClr val="tx2"/>
                    </a:gs>
                    <a:gs pos="0">
                      <a:schemeClr val="tx2"/>
                    </a:gs>
                  </a:gsLst>
                  <a:lin ang="5400000" scaled="0"/>
                </a:gradFill>
                <a:latin typeface="+mj-lt"/>
              </a:defRPr>
            </a:lvl1pPr>
            <a:lvl2pPr marL="457242" indent="0">
              <a:buNone/>
              <a:defRPr sz="2026" b="1"/>
            </a:lvl2pPr>
            <a:lvl3pPr marL="914484" indent="0">
              <a:buNone/>
              <a:defRPr sz="1800" b="1"/>
            </a:lvl3pPr>
            <a:lvl4pPr marL="1371726" indent="0">
              <a:buNone/>
              <a:defRPr sz="1575" b="1"/>
            </a:lvl4pPr>
            <a:lvl5pPr marL="1828967" indent="0">
              <a:buNone/>
              <a:defRPr sz="1575" b="1"/>
            </a:lvl5pPr>
            <a:lvl6pPr marL="2286210" indent="0">
              <a:buNone/>
              <a:defRPr sz="1575" b="1"/>
            </a:lvl6pPr>
            <a:lvl7pPr marL="2743451" indent="0">
              <a:buNone/>
              <a:defRPr sz="1575" b="1"/>
            </a:lvl7pPr>
            <a:lvl8pPr marL="3200693" indent="0">
              <a:buNone/>
              <a:defRPr sz="1575" b="1"/>
            </a:lvl8pPr>
            <a:lvl9pPr marL="3657935" indent="0">
              <a:buNone/>
              <a:defRPr sz="1575" b="1"/>
            </a:lvl9pPr>
          </a:lstStyle>
          <a:p>
            <a:pPr lvl="0"/>
            <a:r>
              <a:rPr lang="en-US" dirty="0"/>
              <a:t>Click to edit Master text styles.</a:t>
            </a:r>
          </a:p>
        </p:txBody>
      </p:sp>
      <p:sp>
        <p:nvSpPr>
          <p:cNvPr id="10" name="Slide Number Placeholder 9"/>
          <p:cNvSpPr>
            <a:spLocks noGrp="1"/>
          </p:cNvSpPr>
          <p:nvPr>
            <p:ph type="sldNum" sz="quarter" idx="12"/>
          </p:nvPr>
        </p:nvSpPr>
        <p:spPr>
          <a:xfrm>
            <a:off x="390627" y="6399557"/>
            <a:ext cx="420624" cy="219456"/>
          </a:xfrm>
          <a:prstGeom prst="rect">
            <a:avLst/>
          </a:prstGeom>
        </p:spPr>
        <p:txBody>
          <a:bodyPr lIns="121899" tIns="60949" rIns="121899" bIns="60949" anchor="ctr"/>
          <a:lstStyle>
            <a:lvl1pPr algn="l">
              <a:defRPr sz="1200">
                <a:gradFill>
                  <a:gsLst>
                    <a:gs pos="100000">
                      <a:schemeClr val="bg2"/>
                    </a:gs>
                    <a:gs pos="0">
                      <a:schemeClr val="bg2"/>
                    </a:gs>
                  </a:gsLst>
                  <a:lin ang="5400000" scaled="0"/>
                </a:gradFill>
              </a:defRPr>
            </a:lvl1pPr>
          </a:lstStyle>
          <a:p>
            <a:pPr defTabSz="685955" fontAlgn="auto">
              <a:spcBef>
                <a:spcPts val="0"/>
              </a:spcBef>
              <a:spcAft>
                <a:spcPts val="0"/>
              </a:spcAft>
            </a:pPr>
            <a:fld id="{727B4C2D-45E2-4621-8491-2995EB46A674}" type="slidenum">
              <a:rPr lang="en-US" b="0" smtClean="0">
                <a:gradFill>
                  <a:gsLst>
                    <a:gs pos="100000">
                      <a:srgbClr val="797A7D"/>
                    </a:gs>
                    <a:gs pos="0">
                      <a:srgbClr val="797A7D"/>
                    </a:gs>
                  </a:gsLst>
                  <a:lin ang="5400000" scaled="0"/>
                </a:gradFill>
                <a:latin typeface="Segoe UI"/>
              </a:rPr>
              <a:pPr defTabSz="685955" fontAlgn="auto">
                <a:spcBef>
                  <a:spcPts val="0"/>
                </a:spcBef>
                <a:spcAft>
                  <a:spcPts val="0"/>
                </a:spcAft>
              </a:pPr>
              <a:t>‹#›</a:t>
            </a:fld>
            <a:endParaRPr lang="en-US" b="0" dirty="0">
              <a:gradFill>
                <a:gsLst>
                  <a:gs pos="100000">
                    <a:srgbClr val="797A7D"/>
                  </a:gs>
                  <a:gs pos="0">
                    <a:srgbClr val="797A7D"/>
                  </a:gs>
                </a:gsLst>
                <a:lin ang="5400000" scaled="0"/>
              </a:gradFill>
              <a:latin typeface="Segoe UI"/>
            </a:endParaRPr>
          </a:p>
        </p:txBody>
      </p:sp>
      <p:sp>
        <p:nvSpPr>
          <p:cNvPr id="9" name="Content Placeholder 5"/>
          <p:cNvSpPr>
            <a:spLocks noGrp="1"/>
          </p:cNvSpPr>
          <p:nvPr>
            <p:ph sz="quarter" idx="13"/>
          </p:nvPr>
        </p:nvSpPr>
        <p:spPr>
          <a:xfrm>
            <a:off x="390627" y="2734985"/>
            <a:ext cx="4084187" cy="609398"/>
          </a:xfrm>
          <a:prstGeom prst="rect">
            <a:avLst/>
          </a:prstGeom>
        </p:spPr>
        <p:txBody>
          <a:bodyPr>
            <a:noAutofit/>
          </a:bodyPr>
          <a:lstStyle>
            <a:lvl1pPr marL="0" indent="0">
              <a:spcBef>
                <a:spcPts val="900"/>
              </a:spcBef>
              <a:buFont typeface="Arial" pitchFamily="34" charset="0"/>
              <a:buNone/>
              <a:defRPr lang="en-US" sz="1500" kern="1200" spc="0" dirty="0" smtClean="0">
                <a:gradFill>
                  <a:gsLst>
                    <a:gs pos="100000">
                      <a:schemeClr val="bg2"/>
                    </a:gs>
                    <a:gs pos="0">
                      <a:schemeClr val="bg2"/>
                    </a:gs>
                  </a:gsLst>
                  <a:lin ang="5400000" scaled="0"/>
                </a:gradFill>
                <a:latin typeface="+mn-lt"/>
                <a:ea typeface="+mn-ea"/>
                <a:cs typeface="Segoe UI" pitchFamily="34" charset="0"/>
              </a:defRPr>
            </a:lvl1pPr>
            <a:lvl2pPr marL="685863" indent="-285776">
              <a:defRPr lang="en-US" sz="1575" kern="1200" dirty="0" smtClean="0">
                <a:solidFill>
                  <a:schemeClr val="bg2">
                    <a:lumMod val="50000"/>
                  </a:schemeClr>
                </a:solidFill>
                <a:latin typeface="+mn-lt"/>
                <a:ea typeface="+mn-ea"/>
                <a:cs typeface="Arial" pitchFamily="34" charset="0"/>
              </a:defRPr>
            </a:lvl2pPr>
            <a:lvl3pPr marL="685863" indent="-171466">
              <a:defRPr lang="en-US" sz="1425" kern="1200" dirty="0" smtClean="0">
                <a:solidFill>
                  <a:schemeClr val="bg2">
                    <a:lumMod val="50000"/>
                  </a:schemeClr>
                </a:solidFill>
                <a:latin typeface="+mn-lt"/>
                <a:ea typeface="+mn-ea"/>
                <a:cs typeface="Arial" pitchFamily="34" charset="0"/>
              </a:defRPr>
            </a:lvl3pPr>
            <a:lvl4pPr marL="914484" indent="-171466">
              <a:defRPr lang="en-US" sz="1200" kern="1200" dirty="0" smtClean="0">
                <a:solidFill>
                  <a:schemeClr val="bg2">
                    <a:lumMod val="50000"/>
                  </a:schemeClr>
                </a:solidFill>
                <a:latin typeface="+mn-lt"/>
                <a:ea typeface="+mn-ea"/>
                <a:cs typeface="Arial" pitchFamily="34" charset="0"/>
              </a:defRPr>
            </a:lvl4pPr>
            <a:lvl5pPr marL="1085950" indent="-171466">
              <a:defRPr lang="en-US" sz="1200" kern="1200" dirty="0">
                <a:solidFill>
                  <a:schemeClr val="bg2">
                    <a:lumMod val="50000"/>
                  </a:schemeClr>
                </a:solidFill>
                <a:latin typeface="+mn-lt"/>
                <a:ea typeface="+mn-ea"/>
                <a:cs typeface="Arial" pitchFamily="34" charset="0"/>
              </a:defRPr>
            </a:lvl5pPr>
            <a:lvl6pPr>
              <a:defRPr sz="1575"/>
            </a:lvl6pPr>
            <a:lvl7pPr>
              <a:defRPr sz="1575"/>
            </a:lvl7pPr>
            <a:lvl8pPr>
              <a:defRPr sz="1575"/>
            </a:lvl8pPr>
            <a:lvl9pPr>
              <a:defRPr sz="1575"/>
            </a:lvl9pPr>
          </a:lstStyle>
          <a:p>
            <a:pPr lvl="0"/>
            <a:r>
              <a:rPr lang="en-US"/>
              <a:t>Click to edit Master text styles</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81550" y="6221296"/>
            <a:ext cx="1397960" cy="575979"/>
          </a:xfrm>
          <a:prstGeom prst="rect">
            <a:avLst/>
          </a:prstGeom>
        </p:spPr>
      </p:pic>
    </p:spTree>
    <p:extLst>
      <p:ext uri="{BB962C8B-B14F-4D97-AF65-F5344CB8AC3E}">
        <p14:creationId xmlns:p14="http://schemas.microsoft.com/office/powerpoint/2010/main" val="228559364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ontent w/Photo on Left">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664783" y="1447801"/>
            <a:ext cx="4076211" cy="1178442"/>
          </a:xfrm>
          <a:prstGeom prst="rect">
            <a:avLst/>
          </a:prstGeom>
        </p:spPr>
        <p:txBody>
          <a:bodyPr>
            <a:noAutofit/>
          </a:bodyPr>
          <a:lstStyle>
            <a:lvl1pPr marL="0" indent="0">
              <a:buNone/>
              <a:defRPr sz="3001" b="0" cap="none" baseline="0">
                <a:gradFill>
                  <a:gsLst>
                    <a:gs pos="100000">
                      <a:schemeClr val="tx2"/>
                    </a:gs>
                    <a:gs pos="0">
                      <a:schemeClr val="tx2"/>
                    </a:gs>
                  </a:gsLst>
                  <a:lin ang="5400000" scaled="0"/>
                </a:gradFill>
                <a:latin typeface="+mj-lt"/>
              </a:defRPr>
            </a:lvl1pPr>
            <a:lvl2pPr marL="457242" indent="0">
              <a:buNone/>
              <a:defRPr sz="2026" b="1"/>
            </a:lvl2pPr>
            <a:lvl3pPr marL="914484" indent="0">
              <a:buNone/>
              <a:defRPr sz="1800" b="1"/>
            </a:lvl3pPr>
            <a:lvl4pPr marL="1371726" indent="0">
              <a:buNone/>
              <a:defRPr sz="1575" b="1"/>
            </a:lvl4pPr>
            <a:lvl5pPr marL="1828967" indent="0">
              <a:buNone/>
              <a:defRPr sz="1575" b="1"/>
            </a:lvl5pPr>
            <a:lvl6pPr marL="2286210" indent="0">
              <a:buNone/>
              <a:defRPr sz="1575" b="1"/>
            </a:lvl6pPr>
            <a:lvl7pPr marL="2743451" indent="0">
              <a:buNone/>
              <a:defRPr sz="1575" b="1"/>
            </a:lvl7pPr>
            <a:lvl8pPr marL="3200693" indent="0">
              <a:buNone/>
              <a:defRPr sz="1575" b="1"/>
            </a:lvl8pPr>
            <a:lvl9pPr marL="3657935" indent="0">
              <a:buNone/>
              <a:defRPr sz="1575" b="1"/>
            </a:lvl9pPr>
          </a:lstStyle>
          <a:p>
            <a:pPr lvl="0"/>
            <a:r>
              <a:rPr lang="en-US" dirty="0"/>
              <a:t>Click to edit Master text styles.</a:t>
            </a:r>
          </a:p>
        </p:txBody>
      </p:sp>
      <p:sp>
        <p:nvSpPr>
          <p:cNvPr id="9" name="Content Placeholder 5"/>
          <p:cNvSpPr>
            <a:spLocks noGrp="1"/>
          </p:cNvSpPr>
          <p:nvPr>
            <p:ph sz="quarter" idx="13"/>
          </p:nvPr>
        </p:nvSpPr>
        <p:spPr>
          <a:xfrm>
            <a:off x="4664783" y="2734985"/>
            <a:ext cx="4084187" cy="609398"/>
          </a:xfrm>
          <a:prstGeom prst="rect">
            <a:avLst/>
          </a:prstGeom>
        </p:spPr>
        <p:txBody>
          <a:bodyPr>
            <a:noAutofit/>
          </a:bodyPr>
          <a:lstStyle>
            <a:lvl1pPr marL="0" indent="0">
              <a:spcBef>
                <a:spcPts val="900"/>
              </a:spcBef>
              <a:buFont typeface="Arial" pitchFamily="34" charset="0"/>
              <a:buNone/>
              <a:defRPr lang="en-US" sz="1500" kern="1200" spc="0" dirty="0" smtClean="0">
                <a:gradFill>
                  <a:gsLst>
                    <a:gs pos="100000">
                      <a:schemeClr val="bg2"/>
                    </a:gs>
                    <a:gs pos="0">
                      <a:schemeClr val="bg2"/>
                    </a:gs>
                  </a:gsLst>
                  <a:lin ang="5400000" scaled="0"/>
                </a:gradFill>
                <a:latin typeface="+mn-lt"/>
                <a:ea typeface="+mn-ea"/>
                <a:cs typeface="Segoe UI" pitchFamily="34" charset="0"/>
              </a:defRPr>
            </a:lvl1pPr>
            <a:lvl2pPr marL="685863" indent="-285776">
              <a:defRPr lang="en-US" sz="1575" kern="1200" dirty="0" smtClean="0">
                <a:solidFill>
                  <a:schemeClr val="bg2">
                    <a:lumMod val="50000"/>
                  </a:schemeClr>
                </a:solidFill>
                <a:latin typeface="+mn-lt"/>
                <a:ea typeface="+mn-ea"/>
                <a:cs typeface="Arial" pitchFamily="34" charset="0"/>
              </a:defRPr>
            </a:lvl2pPr>
            <a:lvl3pPr marL="685863" indent="-171466">
              <a:defRPr lang="en-US" sz="1425" kern="1200" dirty="0" smtClean="0">
                <a:solidFill>
                  <a:schemeClr val="bg2">
                    <a:lumMod val="50000"/>
                  </a:schemeClr>
                </a:solidFill>
                <a:latin typeface="+mn-lt"/>
                <a:ea typeface="+mn-ea"/>
                <a:cs typeface="Arial" pitchFamily="34" charset="0"/>
              </a:defRPr>
            </a:lvl3pPr>
            <a:lvl4pPr marL="914484" indent="-171466">
              <a:defRPr lang="en-US" sz="1200" kern="1200" dirty="0" smtClean="0">
                <a:solidFill>
                  <a:schemeClr val="bg2">
                    <a:lumMod val="50000"/>
                  </a:schemeClr>
                </a:solidFill>
                <a:latin typeface="+mn-lt"/>
                <a:ea typeface="+mn-ea"/>
                <a:cs typeface="Arial" pitchFamily="34" charset="0"/>
              </a:defRPr>
            </a:lvl4pPr>
            <a:lvl5pPr marL="1085950" indent="-171466">
              <a:defRPr lang="en-US" sz="1200" kern="1200" dirty="0">
                <a:solidFill>
                  <a:schemeClr val="bg2">
                    <a:lumMod val="50000"/>
                  </a:schemeClr>
                </a:solidFill>
                <a:latin typeface="+mn-lt"/>
                <a:ea typeface="+mn-ea"/>
                <a:cs typeface="Arial" pitchFamily="34" charset="0"/>
              </a:defRPr>
            </a:lvl5pPr>
            <a:lvl6pPr>
              <a:defRPr sz="1575"/>
            </a:lvl6pPr>
            <a:lvl7pPr>
              <a:defRPr sz="1575"/>
            </a:lvl7pPr>
            <a:lvl8pPr>
              <a:defRPr sz="1575"/>
            </a:lvl8pPr>
            <a:lvl9pPr>
              <a:defRPr sz="1575"/>
            </a:lvl9pPr>
          </a:lstStyle>
          <a:p>
            <a:pPr lvl="0"/>
            <a:r>
              <a:rPr lang="en-US"/>
              <a:t>Click to edit Master text styles</a:t>
            </a:r>
          </a:p>
        </p:txBody>
      </p:sp>
      <p:sp>
        <p:nvSpPr>
          <p:cNvPr id="4" name="Picture Placeholder 3"/>
          <p:cNvSpPr>
            <a:spLocks noGrp="1"/>
          </p:cNvSpPr>
          <p:nvPr>
            <p:ph type="pic" sz="quarter" idx="14" hasCustomPrompt="1"/>
          </p:nvPr>
        </p:nvSpPr>
        <p:spPr>
          <a:xfrm>
            <a:off x="0" y="0"/>
            <a:ext cx="4486252" cy="6858000"/>
          </a:xfrm>
        </p:spPr>
        <p:txBody>
          <a:bodyPr lIns="182880" anchor="ctr"/>
          <a:lstStyle>
            <a:lvl1pPr marL="0" indent="0" algn="l">
              <a:buNone/>
              <a:defRPr/>
            </a:lvl1pPr>
          </a:lstStyle>
          <a:p>
            <a:r>
              <a:rPr lang="en-US" dirty="0"/>
              <a:t>Click to insert photo.</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81550" y="6221296"/>
            <a:ext cx="1397960" cy="575979"/>
          </a:xfrm>
          <a:prstGeom prst="rect">
            <a:avLst/>
          </a:prstGeom>
        </p:spPr>
      </p:pic>
    </p:spTree>
    <p:extLst>
      <p:ext uri="{BB962C8B-B14F-4D97-AF65-F5344CB8AC3E}">
        <p14:creationId xmlns:p14="http://schemas.microsoft.com/office/powerpoint/2010/main" val="339746235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olor Block Header on Left &amp; Text on Right ">
    <p:spTree>
      <p:nvGrpSpPr>
        <p:cNvPr id="1" name=""/>
        <p:cNvGrpSpPr/>
        <p:nvPr/>
      </p:nvGrpSpPr>
      <p:grpSpPr>
        <a:xfrm>
          <a:off x="0" y="0"/>
          <a:ext cx="0" cy="0"/>
          <a:chOff x="0" y="0"/>
          <a:chExt cx="0" cy="0"/>
        </a:xfrm>
      </p:grpSpPr>
      <p:sp>
        <p:nvSpPr>
          <p:cNvPr id="2" name="Rectangle 1"/>
          <p:cNvSpPr/>
          <p:nvPr userDrawn="1"/>
        </p:nvSpPr>
        <p:spPr bwMode="white">
          <a:xfrm>
            <a:off x="-7145" y="0"/>
            <a:ext cx="4491017" cy="6858000"/>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9" tIns="34299" rIns="34299" bIns="34299" numCol="1" spcCol="0" rtlCol="0" fromWordArt="0" anchor="ctr" anchorCtr="0" forceAA="0" compatLnSpc="1">
            <a:prstTxWarp prst="textNoShape">
              <a:avLst/>
            </a:prstTxWarp>
            <a:noAutofit/>
          </a:bodyPr>
          <a:lstStyle/>
          <a:p>
            <a:pPr algn="ctr" defTabSz="685757"/>
            <a:endParaRPr lang="en-US" sz="1650" b="0" dirty="0">
              <a:gradFill>
                <a:gsLst>
                  <a:gs pos="0">
                    <a:srgbClr val="FFFFFF"/>
                  </a:gs>
                  <a:gs pos="100000">
                    <a:srgbClr val="FFFFFF"/>
                  </a:gs>
                </a:gsLst>
                <a:lin ang="5400000" scaled="0"/>
              </a:gradFill>
              <a:ea typeface="Segoe UI" pitchFamily="34" charset="0"/>
              <a:cs typeface="Segoe UI" pitchFamily="34" charset="0"/>
            </a:endParaRPr>
          </a:p>
        </p:txBody>
      </p:sp>
      <p:sp>
        <p:nvSpPr>
          <p:cNvPr id="3" name="Text Placeholder 2"/>
          <p:cNvSpPr>
            <a:spLocks noGrp="1"/>
          </p:cNvSpPr>
          <p:nvPr>
            <p:ph type="body" idx="1" hasCustomPrompt="1"/>
          </p:nvPr>
        </p:nvSpPr>
        <p:spPr>
          <a:xfrm>
            <a:off x="390626" y="1447801"/>
            <a:ext cx="3925323" cy="1661993"/>
          </a:xfrm>
          <a:prstGeom prst="rect">
            <a:avLst/>
          </a:prstGeom>
        </p:spPr>
        <p:txBody>
          <a:bodyPr>
            <a:noAutofit/>
          </a:bodyPr>
          <a:lstStyle>
            <a:lvl1pPr marL="0" indent="0">
              <a:buNone/>
              <a:defRPr sz="3001" b="0" cap="none" baseline="0">
                <a:gradFill>
                  <a:gsLst>
                    <a:gs pos="100000">
                      <a:schemeClr val="bg1"/>
                    </a:gs>
                    <a:gs pos="0">
                      <a:schemeClr val="bg1"/>
                    </a:gs>
                  </a:gsLst>
                  <a:lin ang="5400000" scaled="0"/>
                </a:gradFill>
                <a:latin typeface="+mj-lt"/>
              </a:defRPr>
            </a:lvl1pPr>
            <a:lvl2pPr marL="457242" indent="0">
              <a:buNone/>
              <a:defRPr sz="2026" b="1"/>
            </a:lvl2pPr>
            <a:lvl3pPr marL="914484" indent="0">
              <a:buNone/>
              <a:defRPr sz="1800" b="1"/>
            </a:lvl3pPr>
            <a:lvl4pPr marL="1371726" indent="0">
              <a:buNone/>
              <a:defRPr sz="1575" b="1"/>
            </a:lvl4pPr>
            <a:lvl5pPr marL="1828967" indent="0">
              <a:buNone/>
              <a:defRPr sz="1575" b="1"/>
            </a:lvl5pPr>
            <a:lvl6pPr marL="2286210" indent="0">
              <a:buNone/>
              <a:defRPr sz="1575" b="1"/>
            </a:lvl6pPr>
            <a:lvl7pPr marL="2743451" indent="0">
              <a:buNone/>
              <a:defRPr sz="1575" b="1"/>
            </a:lvl7pPr>
            <a:lvl8pPr marL="3200693" indent="0">
              <a:buNone/>
              <a:defRPr sz="1575" b="1"/>
            </a:lvl8pPr>
            <a:lvl9pPr marL="3657935" indent="0">
              <a:buNone/>
              <a:defRPr sz="1575" b="1"/>
            </a:lvl9pPr>
          </a:lstStyle>
          <a:p>
            <a:pPr lvl="0"/>
            <a:r>
              <a:rPr lang="en-US" dirty="0"/>
              <a:t>Click to edit Master text styles.</a:t>
            </a:r>
          </a:p>
        </p:txBody>
      </p:sp>
      <p:sp>
        <p:nvSpPr>
          <p:cNvPr id="6" name="Content Placeholder 5"/>
          <p:cNvSpPr>
            <a:spLocks noGrp="1"/>
          </p:cNvSpPr>
          <p:nvPr>
            <p:ph sz="quarter" idx="4"/>
          </p:nvPr>
        </p:nvSpPr>
        <p:spPr>
          <a:xfrm>
            <a:off x="4642320" y="1681905"/>
            <a:ext cx="4114627" cy="332399"/>
          </a:xfrm>
          <a:prstGeom prst="rect">
            <a:avLst/>
          </a:prstGeom>
        </p:spPr>
        <p:txBody>
          <a:bodyPr>
            <a:noAutofit/>
          </a:bodyPr>
          <a:lstStyle>
            <a:lvl1pPr marL="0" indent="0">
              <a:spcBef>
                <a:spcPts val="900"/>
              </a:spcBef>
              <a:buNone/>
              <a:defRPr lang="en-US" sz="1500" kern="1200" spc="0" dirty="0" smtClean="0">
                <a:gradFill>
                  <a:gsLst>
                    <a:gs pos="100000">
                      <a:schemeClr val="bg2"/>
                    </a:gs>
                    <a:gs pos="0">
                      <a:schemeClr val="bg2"/>
                    </a:gs>
                  </a:gsLst>
                  <a:lin ang="5400000" scaled="0"/>
                </a:gradFill>
                <a:latin typeface="+mn-lt"/>
                <a:ea typeface="+mn-ea"/>
                <a:cs typeface="Segoe UI" pitchFamily="34" charset="0"/>
              </a:defRPr>
            </a:lvl1pPr>
            <a:lvl2pPr marL="685863" indent="-285776">
              <a:defRPr lang="en-US" sz="1575" kern="1200" dirty="0" smtClean="0">
                <a:solidFill>
                  <a:schemeClr val="bg2">
                    <a:lumMod val="50000"/>
                  </a:schemeClr>
                </a:solidFill>
                <a:latin typeface="+mn-lt"/>
                <a:ea typeface="+mn-ea"/>
                <a:cs typeface="Arial" pitchFamily="34" charset="0"/>
              </a:defRPr>
            </a:lvl2pPr>
            <a:lvl3pPr marL="685863" indent="-171466">
              <a:defRPr lang="en-US" sz="1425" kern="1200" dirty="0" smtClean="0">
                <a:solidFill>
                  <a:schemeClr val="bg2">
                    <a:lumMod val="50000"/>
                  </a:schemeClr>
                </a:solidFill>
                <a:latin typeface="+mn-lt"/>
                <a:ea typeface="+mn-ea"/>
                <a:cs typeface="Arial" pitchFamily="34" charset="0"/>
              </a:defRPr>
            </a:lvl3pPr>
            <a:lvl4pPr marL="914484" indent="-171466">
              <a:defRPr lang="en-US" sz="1200" kern="1200" dirty="0" smtClean="0">
                <a:solidFill>
                  <a:schemeClr val="bg2">
                    <a:lumMod val="50000"/>
                  </a:schemeClr>
                </a:solidFill>
                <a:latin typeface="+mn-lt"/>
                <a:ea typeface="+mn-ea"/>
                <a:cs typeface="Arial" pitchFamily="34" charset="0"/>
              </a:defRPr>
            </a:lvl4pPr>
            <a:lvl5pPr marL="1085950" indent="-171466">
              <a:defRPr lang="en-US" sz="1200" kern="1200" dirty="0">
                <a:solidFill>
                  <a:schemeClr val="bg2">
                    <a:lumMod val="50000"/>
                  </a:schemeClr>
                </a:solidFill>
                <a:latin typeface="+mn-lt"/>
                <a:ea typeface="+mn-ea"/>
                <a:cs typeface="Arial" pitchFamily="34" charset="0"/>
              </a:defRPr>
            </a:lvl5pPr>
            <a:lvl6pPr>
              <a:defRPr sz="1575"/>
            </a:lvl6pPr>
            <a:lvl7pPr>
              <a:defRPr sz="1575"/>
            </a:lvl7pPr>
            <a:lvl8pPr>
              <a:defRPr sz="1575"/>
            </a:lvl8pPr>
            <a:lvl9pPr>
              <a:defRPr sz="1575"/>
            </a:lvl9pPr>
          </a:lstStyle>
          <a:p>
            <a:pPr lvl="0"/>
            <a:r>
              <a:rPr lang="en-US"/>
              <a:t>Click to edit Master text styles</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81550" y="6221296"/>
            <a:ext cx="1397960" cy="575979"/>
          </a:xfrm>
          <a:prstGeom prst="rect">
            <a:avLst/>
          </a:prstGeom>
        </p:spPr>
      </p:pic>
    </p:spTree>
    <p:extLst>
      <p:ext uri="{BB962C8B-B14F-4D97-AF65-F5344CB8AC3E}">
        <p14:creationId xmlns:p14="http://schemas.microsoft.com/office/powerpoint/2010/main" val="3268107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lor Block text w/Photo on Right">
    <p:spTree>
      <p:nvGrpSpPr>
        <p:cNvPr id="1" name=""/>
        <p:cNvGrpSpPr/>
        <p:nvPr/>
      </p:nvGrpSpPr>
      <p:grpSpPr>
        <a:xfrm>
          <a:off x="0" y="0"/>
          <a:ext cx="0" cy="0"/>
          <a:chOff x="0" y="0"/>
          <a:chExt cx="0" cy="0"/>
        </a:xfrm>
      </p:grpSpPr>
      <p:sp>
        <p:nvSpPr>
          <p:cNvPr id="4" name="Picture Placeholder 3"/>
          <p:cNvSpPr>
            <a:spLocks noGrp="1"/>
          </p:cNvSpPr>
          <p:nvPr>
            <p:ph type="pic" sz="quarter" idx="14" hasCustomPrompt="1"/>
          </p:nvPr>
        </p:nvSpPr>
        <p:spPr>
          <a:xfrm>
            <a:off x="4657748" y="0"/>
            <a:ext cx="4486252" cy="6858000"/>
          </a:xfrm>
        </p:spPr>
        <p:txBody>
          <a:bodyPr lIns="182880" anchor="ctr"/>
          <a:lstStyle>
            <a:lvl1pPr marL="0" indent="0" algn="l">
              <a:buNone/>
              <a:defRPr/>
            </a:lvl1pPr>
          </a:lstStyle>
          <a:p>
            <a:r>
              <a:rPr lang="en-US" dirty="0"/>
              <a:t>Click to insert photo.</a:t>
            </a:r>
          </a:p>
        </p:txBody>
      </p:sp>
      <p:sp>
        <p:nvSpPr>
          <p:cNvPr id="7" name="Rectangle 6"/>
          <p:cNvSpPr/>
          <p:nvPr userDrawn="1"/>
        </p:nvSpPr>
        <p:spPr bwMode="white">
          <a:xfrm>
            <a:off x="0" y="0"/>
            <a:ext cx="4666084" cy="6858000"/>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9" tIns="34299" rIns="34299" bIns="34299" numCol="1" spcCol="0" rtlCol="0" fromWordArt="0" anchor="ctr" anchorCtr="0" forceAA="0" compatLnSpc="1">
            <a:prstTxWarp prst="textNoShape">
              <a:avLst/>
            </a:prstTxWarp>
            <a:noAutofit/>
          </a:bodyPr>
          <a:lstStyle/>
          <a:p>
            <a:pPr algn="ctr" defTabSz="685757"/>
            <a:endParaRPr lang="en-US" sz="1650" b="0" dirty="0">
              <a:gradFill>
                <a:gsLst>
                  <a:gs pos="0">
                    <a:srgbClr val="FFFFFF"/>
                  </a:gs>
                  <a:gs pos="100000">
                    <a:srgbClr val="FFFFFF"/>
                  </a:gs>
                </a:gsLst>
                <a:lin ang="5400000" scaled="0"/>
              </a:gradFill>
              <a:ea typeface="Segoe UI" pitchFamily="34" charset="0"/>
              <a:cs typeface="Segoe UI" pitchFamily="34" charset="0"/>
            </a:endParaRPr>
          </a:p>
        </p:txBody>
      </p:sp>
      <p:sp>
        <p:nvSpPr>
          <p:cNvPr id="3" name="Text Placeholder 2"/>
          <p:cNvSpPr>
            <a:spLocks noGrp="1"/>
          </p:cNvSpPr>
          <p:nvPr>
            <p:ph type="body" idx="1" hasCustomPrompt="1"/>
          </p:nvPr>
        </p:nvSpPr>
        <p:spPr>
          <a:xfrm>
            <a:off x="390626" y="1447801"/>
            <a:ext cx="4076211" cy="1178442"/>
          </a:xfrm>
          <a:prstGeom prst="rect">
            <a:avLst/>
          </a:prstGeom>
        </p:spPr>
        <p:txBody>
          <a:bodyPr>
            <a:noAutofit/>
          </a:bodyPr>
          <a:lstStyle>
            <a:lvl1pPr marL="0" indent="0">
              <a:buNone/>
              <a:defRPr sz="3001" b="0" cap="none" baseline="0">
                <a:gradFill>
                  <a:gsLst>
                    <a:gs pos="100000">
                      <a:schemeClr val="bg1"/>
                    </a:gs>
                    <a:gs pos="0">
                      <a:schemeClr val="bg1"/>
                    </a:gs>
                  </a:gsLst>
                  <a:lin ang="5400000" scaled="0"/>
                </a:gradFill>
                <a:latin typeface="+mj-lt"/>
              </a:defRPr>
            </a:lvl1pPr>
            <a:lvl2pPr marL="457242" indent="0">
              <a:buNone/>
              <a:defRPr sz="2026" b="1"/>
            </a:lvl2pPr>
            <a:lvl3pPr marL="914484" indent="0">
              <a:buNone/>
              <a:defRPr sz="1800" b="1"/>
            </a:lvl3pPr>
            <a:lvl4pPr marL="1371726" indent="0">
              <a:buNone/>
              <a:defRPr sz="1575" b="1"/>
            </a:lvl4pPr>
            <a:lvl5pPr marL="1828967" indent="0">
              <a:buNone/>
              <a:defRPr sz="1575" b="1"/>
            </a:lvl5pPr>
            <a:lvl6pPr marL="2286210" indent="0">
              <a:buNone/>
              <a:defRPr sz="1575" b="1"/>
            </a:lvl6pPr>
            <a:lvl7pPr marL="2743451" indent="0">
              <a:buNone/>
              <a:defRPr sz="1575" b="1"/>
            </a:lvl7pPr>
            <a:lvl8pPr marL="3200693" indent="0">
              <a:buNone/>
              <a:defRPr sz="1575" b="1"/>
            </a:lvl8pPr>
            <a:lvl9pPr marL="3657935" indent="0">
              <a:buNone/>
              <a:defRPr sz="1575" b="1"/>
            </a:lvl9pPr>
          </a:lstStyle>
          <a:p>
            <a:pPr lvl="0"/>
            <a:r>
              <a:rPr lang="en-US" dirty="0"/>
              <a:t>Click to edit Master text styles.</a:t>
            </a:r>
          </a:p>
        </p:txBody>
      </p:sp>
      <p:sp>
        <p:nvSpPr>
          <p:cNvPr id="9" name="Content Placeholder 5"/>
          <p:cNvSpPr>
            <a:spLocks noGrp="1"/>
          </p:cNvSpPr>
          <p:nvPr>
            <p:ph sz="quarter" idx="13"/>
          </p:nvPr>
        </p:nvSpPr>
        <p:spPr>
          <a:xfrm>
            <a:off x="390627" y="2734985"/>
            <a:ext cx="4084187" cy="609398"/>
          </a:xfrm>
          <a:prstGeom prst="rect">
            <a:avLst/>
          </a:prstGeom>
        </p:spPr>
        <p:txBody>
          <a:bodyPr>
            <a:noAutofit/>
          </a:bodyPr>
          <a:lstStyle>
            <a:lvl1pPr marL="0" indent="0">
              <a:spcBef>
                <a:spcPts val="900"/>
              </a:spcBef>
              <a:buFont typeface="Arial" pitchFamily="34" charset="0"/>
              <a:buNone/>
              <a:defRPr lang="en-US" sz="1500" kern="1200" spc="0" dirty="0" smtClean="0">
                <a:gradFill>
                  <a:gsLst>
                    <a:gs pos="100000">
                      <a:schemeClr val="bg1"/>
                    </a:gs>
                    <a:gs pos="0">
                      <a:schemeClr val="bg1"/>
                    </a:gs>
                  </a:gsLst>
                  <a:lin ang="5400000" scaled="0"/>
                </a:gradFill>
                <a:latin typeface="+mn-lt"/>
                <a:ea typeface="+mn-ea"/>
                <a:cs typeface="Segoe UI" pitchFamily="34" charset="0"/>
              </a:defRPr>
            </a:lvl1pPr>
            <a:lvl2pPr marL="685863" indent="-285776">
              <a:defRPr lang="en-US" sz="1575" kern="1200" dirty="0" smtClean="0">
                <a:solidFill>
                  <a:schemeClr val="bg2">
                    <a:lumMod val="50000"/>
                  </a:schemeClr>
                </a:solidFill>
                <a:latin typeface="+mn-lt"/>
                <a:ea typeface="+mn-ea"/>
                <a:cs typeface="Arial" pitchFamily="34" charset="0"/>
              </a:defRPr>
            </a:lvl2pPr>
            <a:lvl3pPr marL="685863" indent="-171466">
              <a:defRPr lang="en-US" sz="1425" kern="1200" dirty="0" smtClean="0">
                <a:solidFill>
                  <a:schemeClr val="bg2">
                    <a:lumMod val="50000"/>
                  </a:schemeClr>
                </a:solidFill>
                <a:latin typeface="+mn-lt"/>
                <a:ea typeface="+mn-ea"/>
                <a:cs typeface="Arial" pitchFamily="34" charset="0"/>
              </a:defRPr>
            </a:lvl3pPr>
            <a:lvl4pPr marL="914484" indent="-171466">
              <a:defRPr lang="en-US" sz="1200" kern="1200" dirty="0" smtClean="0">
                <a:solidFill>
                  <a:schemeClr val="bg2">
                    <a:lumMod val="50000"/>
                  </a:schemeClr>
                </a:solidFill>
                <a:latin typeface="+mn-lt"/>
                <a:ea typeface="+mn-ea"/>
                <a:cs typeface="Arial" pitchFamily="34" charset="0"/>
              </a:defRPr>
            </a:lvl4pPr>
            <a:lvl5pPr marL="1085950" indent="-171466">
              <a:defRPr lang="en-US" sz="1200" kern="1200" dirty="0">
                <a:solidFill>
                  <a:schemeClr val="bg2">
                    <a:lumMod val="50000"/>
                  </a:schemeClr>
                </a:solidFill>
                <a:latin typeface="+mn-lt"/>
                <a:ea typeface="+mn-ea"/>
                <a:cs typeface="Arial" pitchFamily="34" charset="0"/>
              </a:defRPr>
            </a:lvl5pPr>
            <a:lvl6pPr>
              <a:defRPr sz="1575"/>
            </a:lvl6pPr>
            <a:lvl7pPr>
              <a:defRPr sz="1575"/>
            </a:lvl7pPr>
            <a:lvl8pPr>
              <a:defRPr sz="1575"/>
            </a:lvl8pPr>
            <a:lvl9pPr>
              <a:defRPr sz="1575"/>
            </a:lvl9pPr>
          </a:lstStyle>
          <a:p>
            <a:pPr lvl="0"/>
            <a:r>
              <a:rPr lang="en-US"/>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81550" y="6221296"/>
            <a:ext cx="1397960" cy="575979"/>
          </a:xfrm>
          <a:prstGeom prst="rect">
            <a:avLst/>
          </a:prstGeom>
        </p:spPr>
      </p:pic>
    </p:spTree>
    <p:extLst>
      <p:ext uri="{BB962C8B-B14F-4D97-AF65-F5344CB8AC3E}">
        <p14:creationId xmlns:p14="http://schemas.microsoft.com/office/powerpoint/2010/main" val="3548789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olor Block text w/Photo on Left">
    <p:spTree>
      <p:nvGrpSpPr>
        <p:cNvPr id="1" name=""/>
        <p:cNvGrpSpPr/>
        <p:nvPr/>
      </p:nvGrpSpPr>
      <p:grpSpPr>
        <a:xfrm>
          <a:off x="0" y="0"/>
          <a:ext cx="0" cy="0"/>
          <a:chOff x="0" y="0"/>
          <a:chExt cx="0" cy="0"/>
        </a:xfrm>
      </p:grpSpPr>
      <p:sp>
        <p:nvSpPr>
          <p:cNvPr id="7" name="Rectangle 6"/>
          <p:cNvSpPr/>
          <p:nvPr userDrawn="1"/>
        </p:nvSpPr>
        <p:spPr bwMode="white">
          <a:xfrm>
            <a:off x="4476726" y="0"/>
            <a:ext cx="4667274" cy="6858000"/>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9" tIns="34299" rIns="34299" bIns="34299" numCol="1" spcCol="0" rtlCol="0" fromWordArt="0" anchor="ctr" anchorCtr="0" forceAA="0" compatLnSpc="1">
            <a:prstTxWarp prst="textNoShape">
              <a:avLst/>
            </a:prstTxWarp>
            <a:noAutofit/>
          </a:bodyPr>
          <a:lstStyle/>
          <a:p>
            <a:pPr algn="ctr" defTabSz="685757"/>
            <a:endParaRPr lang="en-US" sz="1650" b="0" dirty="0">
              <a:gradFill>
                <a:gsLst>
                  <a:gs pos="0">
                    <a:srgbClr val="FFFFFF"/>
                  </a:gs>
                  <a:gs pos="100000">
                    <a:srgbClr val="FFFFFF"/>
                  </a:gs>
                </a:gsLst>
                <a:lin ang="5400000" scaled="0"/>
              </a:gradFill>
              <a:ea typeface="Segoe UI" pitchFamily="34" charset="0"/>
              <a:cs typeface="Segoe UI" pitchFamily="34" charset="0"/>
            </a:endParaRPr>
          </a:p>
        </p:txBody>
      </p:sp>
      <p:sp>
        <p:nvSpPr>
          <p:cNvPr id="3" name="Text Placeholder 2"/>
          <p:cNvSpPr>
            <a:spLocks noGrp="1"/>
          </p:cNvSpPr>
          <p:nvPr>
            <p:ph type="body" idx="1" hasCustomPrompt="1"/>
          </p:nvPr>
        </p:nvSpPr>
        <p:spPr>
          <a:xfrm>
            <a:off x="4664783" y="1447801"/>
            <a:ext cx="4076211" cy="1178442"/>
          </a:xfrm>
          <a:prstGeom prst="rect">
            <a:avLst/>
          </a:prstGeom>
        </p:spPr>
        <p:txBody>
          <a:bodyPr>
            <a:noAutofit/>
          </a:bodyPr>
          <a:lstStyle>
            <a:lvl1pPr marL="0" indent="0">
              <a:buNone/>
              <a:defRPr sz="3001" b="0" cap="none" baseline="0">
                <a:gradFill>
                  <a:gsLst>
                    <a:gs pos="100000">
                      <a:schemeClr val="bg1"/>
                    </a:gs>
                    <a:gs pos="0">
                      <a:schemeClr val="bg1"/>
                    </a:gs>
                  </a:gsLst>
                  <a:lin ang="5400000" scaled="0"/>
                </a:gradFill>
                <a:latin typeface="+mj-lt"/>
              </a:defRPr>
            </a:lvl1pPr>
            <a:lvl2pPr marL="457242" indent="0">
              <a:buNone/>
              <a:defRPr sz="2026" b="1"/>
            </a:lvl2pPr>
            <a:lvl3pPr marL="914484" indent="0">
              <a:buNone/>
              <a:defRPr sz="1800" b="1"/>
            </a:lvl3pPr>
            <a:lvl4pPr marL="1371726" indent="0">
              <a:buNone/>
              <a:defRPr sz="1575" b="1"/>
            </a:lvl4pPr>
            <a:lvl5pPr marL="1828967" indent="0">
              <a:buNone/>
              <a:defRPr sz="1575" b="1"/>
            </a:lvl5pPr>
            <a:lvl6pPr marL="2286210" indent="0">
              <a:buNone/>
              <a:defRPr sz="1575" b="1"/>
            </a:lvl6pPr>
            <a:lvl7pPr marL="2743451" indent="0">
              <a:buNone/>
              <a:defRPr sz="1575" b="1"/>
            </a:lvl7pPr>
            <a:lvl8pPr marL="3200693" indent="0">
              <a:buNone/>
              <a:defRPr sz="1575" b="1"/>
            </a:lvl8pPr>
            <a:lvl9pPr marL="3657935" indent="0">
              <a:buNone/>
              <a:defRPr sz="1575" b="1"/>
            </a:lvl9pPr>
          </a:lstStyle>
          <a:p>
            <a:pPr lvl="0"/>
            <a:r>
              <a:rPr lang="en-US" dirty="0"/>
              <a:t>Click to edit Master text styles.</a:t>
            </a:r>
          </a:p>
        </p:txBody>
      </p:sp>
      <p:sp>
        <p:nvSpPr>
          <p:cNvPr id="9" name="Content Placeholder 5"/>
          <p:cNvSpPr>
            <a:spLocks noGrp="1"/>
          </p:cNvSpPr>
          <p:nvPr>
            <p:ph sz="quarter" idx="13"/>
          </p:nvPr>
        </p:nvSpPr>
        <p:spPr>
          <a:xfrm>
            <a:off x="4664783" y="2734985"/>
            <a:ext cx="4084187" cy="609398"/>
          </a:xfrm>
          <a:prstGeom prst="rect">
            <a:avLst/>
          </a:prstGeom>
        </p:spPr>
        <p:txBody>
          <a:bodyPr>
            <a:noAutofit/>
          </a:bodyPr>
          <a:lstStyle>
            <a:lvl1pPr marL="0" indent="0">
              <a:spcBef>
                <a:spcPts val="900"/>
              </a:spcBef>
              <a:buFont typeface="Arial" pitchFamily="34" charset="0"/>
              <a:buNone/>
              <a:defRPr lang="en-US" sz="1500" kern="1200" spc="0" dirty="0" smtClean="0">
                <a:gradFill>
                  <a:gsLst>
                    <a:gs pos="100000">
                      <a:schemeClr val="bg1"/>
                    </a:gs>
                    <a:gs pos="0">
                      <a:schemeClr val="bg1"/>
                    </a:gs>
                  </a:gsLst>
                  <a:lin ang="5400000" scaled="0"/>
                </a:gradFill>
                <a:latin typeface="+mn-lt"/>
                <a:ea typeface="+mn-ea"/>
                <a:cs typeface="Segoe UI" pitchFamily="34" charset="0"/>
              </a:defRPr>
            </a:lvl1pPr>
            <a:lvl2pPr marL="685863" indent="-285776">
              <a:defRPr lang="en-US" sz="1575" kern="1200" dirty="0" smtClean="0">
                <a:solidFill>
                  <a:schemeClr val="bg2">
                    <a:lumMod val="50000"/>
                  </a:schemeClr>
                </a:solidFill>
                <a:latin typeface="+mn-lt"/>
                <a:ea typeface="+mn-ea"/>
                <a:cs typeface="Arial" pitchFamily="34" charset="0"/>
              </a:defRPr>
            </a:lvl2pPr>
            <a:lvl3pPr marL="685863" indent="-171466">
              <a:defRPr lang="en-US" sz="1425" kern="1200" dirty="0" smtClean="0">
                <a:solidFill>
                  <a:schemeClr val="bg2">
                    <a:lumMod val="50000"/>
                  </a:schemeClr>
                </a:solidFill>
                <a:latin typeface="+mn-lt"/>
                <a:ea typeface="+mn-ea"/>
                <a:cs typeface="Arial" pitchFamily="34" charset="0"/>
              </a:defRPr>
            </a:lvl3pPr>
            <a:lvl4pPr marL="914484" indent="-171466">
              <a:defRPr lang="en-US" sz="1200" kern="1200" dirty="0" smtClean="0">
                <a:solidFill>
                  <a:schemeClr val="bg2">
                    <a:lumMod val="50000"/>
                  </a:schemeClr>
                </a:solidFill>
                <a:latin typeface="+mn-lt"/>
                <a:ea typeface="+mn-ea"/>
                <a:cs typeface="Arial" pitchFamily="34" charset="0"/>
              </a:defRPr>
            </a:lvl4pPr>
            <a:lvl5pPr marL="1085950" indent="-171466">
              <a:defRPr lang="en-US" sz="1200" kern="1200" dirty="0">
                <a:solidFill>
                  <a:schemeClr val="bg2">
                    <a:lumMod val="50000"/>
                  </a:schemeClr>
                </a:solidFill>
                <a:latin typeface="+mn-lt"/>
                <a:ea typeface="+mn-ea"/>
                <a:cs typeface="Arial" pitchFamily="34" charset="0"/>
              </a:defRPr>
            </a:lvl5pPr>
            <a:lvl6pPr>
              <a:defRPr sz="1575"/>
            </a:lvl6pPr>
            <a:lvl7pPr>
              <a:defRPr sz="1575"/>
            </a:lvl7pPr>
            <a:lvl8pPr>
              <a:defRPr sz="1575"/>
            </a:lvl8pPr>
            <a:lvl9pPr>
              <a:defRPr sz="1575"/>
            </a:lvl9pPr>
          </a:lstStyle>
          <a:p>
            <a:pPr lvl="0"/>
            <a:r>
              <a:rPr lang="en-US"/>
              <a:t>Click to edit Master text styles</a:t>
            </a:r>
          </a:p>
        </p:txBody>
      </p:sp>
      <p:sp>
        <p:nvSpPr>
          <p:cNvPr id="4" name="Picture Placeholder 3"/>
          <p:cNvSpPr>
            <a:spLocks noGrp="1"/>
          </p:cNvSpPr>
          <p:nvPr>
            <p:ph type="pic" sz="quarter" idx="14" hasCustomPrompt="1"/>
          </p:nvPr>
        </p:nvSpPr>
        <p:spPr>
          <a:xfrm>
            <a:off x="0" y="0"/>
            <a:ext cx="4486252" cy="6858000"/>
          </a:xfrm>
        </p:spPr>
        <p:txBody>
          <a:bodyPr lIns="182880" anchor="ctr"/>
          <a:lstStyle>
            <a:lvl1pPr marL="0" indent="0" algn="l">
              <a:buNone/>
              <a:defRPr/>
            </a:lvl1pPr>
          </a:lstStyle>
          <a:p>
            <a:r>
              <a:rPr lang="en-US" dirty="0"/>
              <a:t>Click to insert photo.</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77283" y="6000526"/>
            <a:ext cx="1682813" cy="710825"/>
          </a:xfrm>
          <a:prstGeom prst="rect">
            <a:avLst/>
          </a:prstGeom>
        </p:spPr>
      </p:pic>
    </p:spTree>
    <p:extLst>
      <p:ext uri="{BB962C8B-B14F-4D97-AF65-F5344CB8AC3E}">
        <p14:creationId xmlns:p14="http://schemas.microsoft.com/office/powerpoint/2010/main" val="94883674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Color Block Quote ">
    <p:spTree>
      <p:nvGrpSpPr>
        <p:cNvPr id="1" name=""/>
        <p:cNvGrpSpPr/>
        <p:nvPr/>
      </p:nvGrpSpPr>
      <p:grpSpPr>
        <a:xfrm>
          <a:off x="0" y="0"/>
          <a:ext cx="0" cy="0"/>
          <a:chOff x="0" y="0"/>
          <a:chExt cx="0" cy="0"/>
        </a:xfrm>
      </p:grpSpPr>
      <p:sp>
        <p:nvSpPr>
          <p:cNvPr id="2" name="Rectangle 1"/>
          <p:cNvSpPr/>
          <p:nvPr userDrawn="1"/>
        </p:nvSpPr>
        <p:spPr bwMode="white">
          <a:xfrm>
            <a:off x="0" y="857250"/>
            <a:ext cx="9144000" cy="5124450"/>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9" tIns="34299" rIns="34299" bIns="34299" numCol="1" spcCol="0" rtlCol="0" fromWordArt="0" anchor="ctr" anchorCtr="0" forceAA="0" compatLnSpc="1">
            <a:prstTxWarp prst="textNoShape">
              <a:avLst/>
            </a:prstTxWarp>
            <a:noAutofit/>
          </a:bodyPr>
          <a:lstStyle/>
          <a:p>
            <a:pPr algn="ctr" defTabSz="685757"/>
            <a:endParaRPr lang="en-US" sz="1650" b="0" dirty="0">
              <a:gradFill>
                <a:gsLst>
                  <a:gs pos="0">
                    <a:srgbClr val="FFFFFF"/>
                  </a:gs>
                  <a:gs pos="100000">
                    <a:srgbClr val="FFFFFF"/>
                  </a:gs>
                </a:gsLst>
                <a:lin ang="5400000" scaled="0"/>
              </a:gradFill>
              <a:ea typeface="Segoe UI" pitchFamily="34" charset="0"/>
              <a:cs typeface="Segoe UI" pitchFamily="34" charset="0"/>
            </a:endParaRPr>
          </a:p>
        </p:txBody>
      </p:sp>
      <p:sp>
        <p:nvSpPr>
          <p:cNvPr id="5" name="Content Placeholder 4"/>
          <p:cNvSpPr>
            <a:spLocks noGrp="1"/>
          </p:cNvSpPr>
          <p:nvPr>
            <p:ph sz="quarter" idx="11" hasCustomPrompt="1"/>
          </p:nvPr>
        </p:nvSpPr>
        <p:spPr>
          <a:xfrm>
            <a:off x="390627" y="1358054"/>
            <a:ext cx="8366320" cy="2863073"/>
          </a:xfrm>
          <a:prstGeom prst="rect">
            <a:avLst/>
          </a:prstGeom>
        </p:spPr>
        <p:txBody>
          <a:bodyPr>
            <a:normAutofit/>
          </a:bodyPr>
          <a:lstStyle>
            <a:lvl1pPr marL="0" indent="0">
              <a:lnSpc>
                <a:spcPct val="90000"/>
              </a:lnSpc>
              <a:buNone/>
              <a:defRPr sz="4801">
                <a:gradFill>
                  <a:gsLst>
                    <a:gs pos="100000">
                      <a:schemeClr val="bg1"/>
                    </a:gs>
                    <a:gs pos="0">
                      <a:schemeClr val="bg1"/>
                    </a:gs>
                  </a:gsLst>
                  <a:lin ang="5400000" scaled="0"/>
                </a:gradFill>
                <a:latin typeface="+mj-lt"/>
              </a:defRPr>
            </a:lvl1pPr>
            <a:lvl2pPr>
              <a:defRPr sz="4801">
                <a:solidFill>
                  <a:schemeClr val="tx2"/>
                </a:solidFill>
                <a:latin typeface="+mn-lt"/>
              </a:defRPr>
            </a:lvl2pPr>
          </a:lstStyle>
          <a:p>
            <a:pPr lvl="0"/>
            <a:r>
              <a:rPr lang="en-US" dirty="0"/>
              <a:t>“Click to edit Master text styles”</a:t>
            </a:r>
          </a:p>
        </p:txBody>
      </p:sp>
      <p:sp>
        <p:nvSpPr>
          <p:cNvPr id="10" name="Slide Number Placeholder 9"/>
          <p:cNvSpPr>
            <a:spLocks noGrp="1"/>
          </p:cNvSpPr>
          <p:nvPr>
            <p:ph type="sldNum" sz="quarter" idx="12"/>
          </p:nvPr>
        </p:nvSpPr>
        <p:spPr>
          <a:xfrm>
            <a:off x="390627" y="6399557"/>
            <a:ext cx="420624" cy="219456"/>
          </a:xfrm>
          <a:prstGeom prst="rect">
            <a:avLst/>
          </a:prstGeom>
        </p:spPr>
        <p:txBody>
          <a:bodyPr lIns="121899" tIns="60949" rIns="121899" bIns="60949" anchor="ctr"/>
          <a:lstStyle>
            <a:lvl1pPr algn="l">
              <a:defRPr sz="1200">
                <a:gradFill>
                  <a:gsLst>
                    <a:gs pos="100000">
                      <a:schemeClr val="bg2"/>
                    </a:gs>
                    <a:gs pos="0">
                      <a:schemeClr val="bg2"/>
                    </a:gs>
                  </a:gsLst>
                  <a:lin ang="5400000" scaled="0"/>
                </a:gradFill>
              </a:defRPr>
            </a:lvl1pPr>
          </a:lstStyle>
          <a:p>
            <a:pPr defTabSz="685955" fontAlgn="auto">
              <a:spcBef>
                <a:spcPts val="0"/>
              </a:spcBef>
              <a:spcAft>
                <a:spcPts val="0"/>
              </a:spcAft>
            </a:pPr>
            <a:fld id="{727B4C2D-45E2-4621-8491-2995EB46A674}" type="slidenum">
              <a:rPr lang="en-US" b="0" smtClean="0">
                <a:gradFill>
                  <a:gsLst>
                    <a:gs pos="100000">
                      <a:srgbClr val="797A7D"/>
                    </a:gs>
                    <a:gs pos="0">
                      <a:srgbClr val="797A7D"/>
                    </a:gs>
                  </a:gsLst>
                  <a:lin ang="5400000" scaled="0"/>
                </a:gradFill>
                <a:latin typeface="Segoe UI"/>
              </a:rPr>
              <a:pPr defTabSz="685955" fontAlgn="auto">
                <a:spcBef>
                  <a:spcPts val="0"/>
                </a:spcBef>
                <a:spcAft>
                  <a:spcPts val="0"/>
                </a:spcAft>
              </a:pPr>
              <a:t>‹#›</a:t>
            </a:fld>
            <a:endParaRPr lang="en-US" b="0" dirty="0">
              <a:gradFill>
                <a:gsLst>
                  <a:gs pos="100000">
                    <a:srgbClr val="797A7D"/>
                  </a:gs>
                  <a:gs pos="0">
                    <a:srgbClr val="797A7D"/>
                  </a:gs>
                </a:gsLst>
                <a:lin ang="5400000" scaled="0"/>
              </a:gradFill>
              <a:latin typeface="Segoe UI"/>
            </a:endParaRPr>
          </a:p>
        </p:txBody>
      </p:sp>
      <p:sp>
        <p:nvSpPr>
          <p:cNvPr id="11" name="Content Placeholder 4"/>
          <p:cNvSpPr>
            <a:spLocks noGrp="1"/>
          </p:cNvSpPr>
          <p:nvPr>
            <p:ph sz="quarter" idx="13"/>
          </p:nvPr>
        </p:nvSpPr>
        <p:spPr>
          <a:xfrm>
            <a:off x="390627" y="4343401"/>
            <a:ext cx="8366320" cy="470747"/>
          </a:xfrm>
          <a:prstGeom prst="rect">
            <a:avLst/>
          </a:prstGeom>
        </p:spPr>
        <p:txBody>
          <a:bodyPr>
            <a:normAutofit/>
          </a:bodyPr>
          <a:lstStyle>
            <a:lvl1pPr marL="0" indent="0">
              <a:lnSpc>
                <a:spcPct val="90000"/>
              </a:lnSpc>
              <a:buNone/>
              <a:defRPr sz="2701">
                <a:gradFill>
                  <a:gsLst>
                    <a:gs pos="100000">
                      <a:schemeClr val="bg1"/>
                    </a:gs>
                    <a:gs pos="0">
                      <a:schemeClr val="bg1"/>
                    </a:gs>
                  </a:gsLst>
                  <a:lin ang="5400000" scaled="0"/>
                </a:gradFill>
                <a:latin typeface="+mj-lt"/>
              </a:defRPr>
            </a:lvl1pPr>
            <a:lvl2pPr>
              <a:defRPr sz="4801">
                <a:solidFill>
                  <a:schemeClr val="tx2"/>
                </a:solidFill>
                <a:latin typeface="+mn-lt"/>
              </a:defRPr>
            </a:lvl2pPr>
          </a:lstStyle>
          <a:p>
            <a:pPr lvl="0"/>
            <a:r>
              <a:rPr lang="en-US"/>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81550" y="6221296"/>
            <a:ext cx="1397960" cy="575979"/>
          </a:xfrm>
          <a:prstGeom prst="rect">
            <a:avLst/>
          </a:prstGeom>
        </p:spPr>
      </p:pic>
    </p:spTree>
    <p:extLst>
      <p:ext uri="{BB962C8B-B14F-4D97-AF65-F5344CB8AC3E}">
        <p14:creationId xmlns:p14="http://schemas.microsoft.com/office/powerpoint/2010/main" val="98042415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gradFill>
                  <a:gsLst>
                    <a:gs pos="1250">
                      <a:schemeClr val="tx2"/>
                    </a:gs>
                    <a:gs pos="100000">
                      <a:schemeClr val="tx2"/>
                    </a:gs>
                  </a:gsLst>
                  <a:lin ang="5400000" scaled="0"/>
                </a:gradFill>
              </a:defRPr>
            </a:lvl1pPr>
          </a:lstStyle>
          <a:p>
            <a:r>
              <a:rPr lang="en-US"/>
              <a:t>Click to edit Master title style</a:t>
            </a:r>
            <a:endParaRPr lang="en-US" dirty="0"/>
          </a:p>
        </p:txBody>
      </p:sp>
      <p:sp>
        <p:nvSpPr>
          <p:cNvPr id="4" name="Slide Number Placeholder 9"/>
          <p:cNvSpPr>
            <a:spLocks noGrp="1"/>
          </p:cNvSpPr>
          <p:nvPr>
            <p:ph type="sldNum" sz="quarter" idx="12"/>
          </p:nvPr>
        </p:nvSpPr>
        <p:spPr>
          <a:xfrm>
            <a:off x="390627" y="6399557"/>
            <a:ext cx="420624" cy="219456"/>
          </a:xfrm>
          <a:prstGeom prst="rect">
            <a:avLst/>
          </a:prstGeom>
        </p:spPr>
        <p:txBody>
          <a:bodyPr lIns="121899" tIns="60949" rIns="121899" bIns="60949" anchor="ctr"/>
          <a:lstStyle>
            <a:lvl1pPr algn="l">
              <a:defRPr sz="1200">
                <a:gradFill>
                  <a:gsLst>
                    <a:gs pos="100000">
                      <a:schemeClr val="bg2"/>
                    </a:gs>
                    <a:gs pos="0">
                      <a:schemeClr val="bg2"/>
                    </a:gs>
                  </a:gsLst>
                  <a:lin ang="5400000" scaled="0"/>
                </a:gradFill>
              </a:defRPr>
            </a:lvl1pPr>
          </a:lstStyle>
          <a:p>
            <a:pPr defTabSz="685955" fontAlgn="auto">
              <a:spcBef>
                <a:spcPts val="0"/>
              </a:spcBef>
              <a:spcAft>
                <a:spcPts val="0"/>
              </a:spcAft>
            </a:pPr>
            <a:fld id="{727B4C2D-45E2-4621-8491-2995EB46A674}" type="slidenum">
              <a:rPr lang="en-US" b="0" smtClean="0">
                <a:gradFill>
                  <a:gsLst>
                    <a:gs pos="100000">
                      <a:srgbClr val="797A7D"/>
                    </a:gs>
                    <a:gs pos="0">
                      <a:srgbClr val="797A7D"/>
                    </a:gs>
                  </a:gsLst>
                  <a:lin ang="5400000" scaled="0"/>
                </a:gradFill>
                <a:latin typeface="Segoe UI"/>
              </a:rPr>
              <a:pPr defTabSz="685955" fontAlgn="auto">
                <a:spcBef>
                  <a:spcPts val="0"/>
                </a:spcBef>
                <a:spcAft>
                  <a:spcPts val="0"/>
                </a:spcAft>
              </a:pPr>
              <a:t>‹#›</a:t>
            </a:fld>
            <a:endParaRPr lang="en-US" b="0" dirty="0">
              <a:gradFill>
                <a:gsLst>
                  <a:gs pos="100000">
                    <a:srgbClr val="797A7D"/>
                  </a:gs>
                  <a:gs pos="0">
                    <a:srgbClr val="797A7D"/>
                  </a:gs>
                </a:gsLst>
                <a:lin ang="5400000" scaled="0"/>
              </a:gradFill>
              <a:latin typeface="Segoe UI"/>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81550" y="6221296"/>
            <a:ext cx="1397960" cy="575979"/>
          </a:xfrm>
          <a:prstGeom prst="rect">
            <a:avLst/>
          </a:prstGeom>
        </p:spPr>
      </p:pic>
    </p:spTree>
    <p:extLst>
      <p:ext uri="{BB962C8B-B14F-4D97-AF65-F5344CB8AC3E}">
        <p14:creationId xmlns:p14="http://schemas.microsoft.com/office/powerpoint/2010/main" val="2000918617"/>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3496755"/>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gradFill>
                  <a:gsLst>
                    <a:gs pos="1250">
                      <a:schemeClr val="tx2"/>
                    </a:gs>
                    <a:gs pos="100000">
                      <a:schemeClr val="tx2"/>
                    </a:gs>
                  </a:gsLst>
                  <a:lin ang="5400000" scaled="0"/>
                </a:gradFill>
              </a:defRPr>
            </a:lvl1pPr>
          </a:lstStyle>
          <a:p>
            <a:r>
              <a:rPr lang="en-US" dirty="0"/>
              <a:t>Slide for Developer Code</a:t>
            </a:r>
          </a:p>
        </p:txBody>
      </p:sp>
      <p:sp>
        <p:nvSpPr>
          <p:cNvPr id="3" name="Rectangle 2"/>
          <p:cNvSpPr/>
          <p:nvPr userDrawn="1"/>
        </p:nvSpPr>
        <p:spPr bwMode="hidden">
          <a:xfrm>
            <a:off x="0" y="1155940"/>
            <a:ext cx="9144000" cy="5702060"/>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9" tIns="34299" rIns="34299" bIns="34299" numCol="1" spcCol="0" rtlCol="0" fromWordArt="0" anchor="ctr" anchorCtr="0" forceAA="0" compatLnSpc="1">
            <a:prstTxWarp prst="textNoShape">
              <a:avLst/>
            </a:prstTxWarp>
            <a:noAutofit/>
          </a:bodyPr>
          <a:lstStyle/>
          <a:p>
            <a:pPr algn="ctr" defTabSz="685757"/>
            <a:endParaRPr lang="en-US" b="0" dirty="0" err="1">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388840" y="1447801"/>
            <a:ext cx="8366320" cy="1988237"/>
          </a:xfrm>
        </p:spPr>
        <p:txBody>
          <a:bodyPr/>
          <a:lstStyle>
            <a:lvl1pPr marL="0" indent="0">
              <a:lnSpc>
                <a:spcPct val="95000"/>
              </a:lnSpc>
              <a:buNone/>
              <a:defRPr sz="2401">
                <a:gradFill>
                  <a:gsLst>
                    <a:gs pos="1250">
                      <a:srgbClr val="000000"/>
                    </a:gs>
                    <a:gs pos="100000">
                      <a:srgbClr val="000000"/>
                    </a:gs>
                  </a:gsLst>
                  <a:lin ang="5400000" scaled="0"/>
                </a:gradFill>
                <a:latin typeface="Consolas" pitchFamily="49" charset="0"/>
                <a:cs typeface="Consolas" pitchFamily="49" charset="0"/>
              </a:defRPr>
            </a:lvl1pPr>
            <a:lvl2pPr marL="254862" indent="0">
              <a:lnSpc>
                <a:spcPct val="95000"/>
              </a:lnSpc>
              <a:buNone/>
              <a:defRPr>
                <a:gradFill>
                  <a:gsLst>
                    <a:gs pos="1250">
                      <a:srgbClr val="000000"/>
                    </a:gs>
                    <a:gs pos="100000">
                      <a:srgbClr val="000000"/>
                    </a:gs>
                  </a:gsLst>
                  <a:lin ang="5400000" scaled="0"/>
                </a:gradFill>
                <a:latin typeface="Consolas" pitchFamily="49" charset="0"/>
                <a:cs typeface="Consolas" pitchFamily="49" charset="0"/>
              </a:defRPr>
            </a:lvl2pPr>
            <a:lvl3pPr marL="429931" indent="0">
              <a:lnSpc>
                <a:spcPct val="95000"/>
              </a:lnSpc>
              <a:buNone/>
              <a:defRPr>
                <a:gradFill>
                  <a:gsLst>
                    <a:gs pos="1250">
                      <a:srgbClr val="000000"/>
                    </a:gs>
                    <a:gs pos="100000">
                      <a:srgbClr val="000000"/>
                    </a:gs>
                  </a:gsLst>
                  <a:lin ang="5400000" scaled="0"/>
                </a:gradFill>
                <a:latin typeface="Consolas" pitchFamily="49" charset="0"/>
                <a:cs typeface="Consolas" pitchFamily="49" charset="0"/>
              </a:defRPr>
            </a:lvl3pPr>
            <a:lvl4pPr marL="599044" indent="0">
              <a:lnSpc>
                <a:spcPct val="95000"/>
              </a:lnSpc>
              <a:buNone/>
              <a:defRPr>
                <a:gradFill>
                  <a:gsLst>
                    <a:gs pos="1250">
                      <a:srgbClr val="000000"/>
                    </a:gs>
                    <a:gs pos="100000">
                      <a:srgbClr val="000000"/>
                    </a:gs>
                  </a:gsLst>
                  <a:lin ang="5400000" scaled="0"/>
                </a:gradFill>
                <a:latin typeface="Consolas" pitchFamily="49" charset="0"/>
                <a:cs typeface="Consolas" pitchFamily="49" charset="0"/>
              </a:defRPr>
            </a:lvl4pPr>
            <a:lvl5pPr marL="772922" indent="0">
              <a:lnSpc>
                <a:spcPct val="95000"/>
              </a:lnSpc>
              <a:buNone/>
              <a:defRPr>
                <a:gradFill>
                  <a:gsLst>
                    <a:gs pos="1250">
                      <a:srgbClr val="000000"/>
                    </a:gs>
                    <a:gs pos="100000">
                      <a:srgbClr val="000000"/>
                    </a:gs>
                  </a:gsLst>
                  <a:lin ang="5400000" scaled="0"/>
                </a:gradFill>
                <a:latin typeface="Consolas" pitchFamily="49" charset="0"/>
                <a:cs typeface="Consolas" pitchFamily="49"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77892382"/>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90627" y="228601"/>
            <a:ext cx="8366320" cy="664797"/>
          </a:xfrm>
        </p:spPr>
        <p:txBody>
          <a:bodyPr/>
          <a:lstStyle>
            <a:lvl1pPr>
              <a:defRPr sz="3601" baseline="0">
                <a:gradFill>
                  <a:gsLst>
                    <a:gs pos="0">
                      <a:srgbClr val="FFFFFF"/>
                    </a:gs>
                    <a:gs pos="100000">
                      <a:srgbClr val="FFFFFF"/>
                    </a:gs>
                  </a:gsLst>
                  <a:lin ang="5400000" scaled="0"/>
                </a:gradFill>
                <a:latin typeface="Segoe UI" pitchFamily="34" charset="0"/>
                <a:ea typeface="Segoe UI" pitchFamily="34" charset="0"/>
                <a:cs typeface="Segoe UI" pitchFamily="34" charset="0"/>
              </a:defRPr>
            </a:lvl1pPr>
          </a:lstStyle>
          <a:p>
            <a:r>
              <a:rPr lang="en-US"/>
              <a:t>Click to edit Master title style</a:t>
            </a:r>
            <a:endParaRPr lang="en-US" dirty="0"/>
          </a:p>
        </p:txBody>
      </p:sp>
      <p:sp>
        <p:nvSpPr>
          <p:cNvPr id="6" name="Text Placeholder 5"/>
          <p:cNvSpPr>
            <a:spLocks noGrp="1"/>
          </p:cNvSpPr>
          <p:nvPr>
            <p:ph type="body" sz="quarter" idx="10" hasCustomPrompt="1"/>
          </p:nvPr>
        </p:nvSpPr>
        <p:spPr bwMode="white">
          <a:xfrm>
            <a:off x="389436" y="1447799"/>
            <a:ext cx="8363938" cy="2043636"/>
          </a:xfrm>
          <a:prstGeom prst="rect">
            <a:avLst/>
          </a:prstGeom>
        </p:spPr>
        <p:txBody>
          <a:bodyPr/>
          <a:lstStyle>
            <a:lvl1pPr marL="257244" indent="-257244">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1pPr>
            <a:lvl2pPr marL="471613" indent="-214370">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2pPr>
            <a:lvl3pPr marL="685983" indent="-214370">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3pPr>
            <a:lvl4pPr marL="857479" indent="-171496">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4pPr>
            <a:lvl5pPr marL="1028974" indent="-171496">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5pPr>
          </a:lstStyle>
          <a:p>
            <a:pPr lvl="0"/>
            <a:r>
              <a:rPr lang="en-US" dirty="0"/>
              <a:t>Use this Layout for Speaker Notes slides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6"/>
          <p:cNvSpPr>
            <a:spLocks noGrp="1"/>
          </p:cNvSpPr>
          <p:nvPr>
            <p:ph type="body" sz="quarter" idx="11" hasCustomPrompt="1"/>
          </p:nvPr>
        </p:nvSpPr>
        <p:spPr>
          <a:xfrm>
            <a:off x="1" y="6238877"/>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sz="2701" spc="-38"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a:t>Next:</a:t>
            </a:r>
          </a:p>
        </p:txBody>
      </p:sp>
    </p:spTree>
    <p:extLst>
      <p:ext uri="{BB962C8B-B14F-4D97-AF65-F5344CB8AC3E}">
        <p14:creationId xmlns:p14="http://schemas.microsoft.com/office/powerpoint/2010/main" val="3612377263"/>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Title and Content">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1" y="1571630"/>
            <a:ext cx="8494713" cy="1958100"/>
          </a:xfrm>
          <a:prstGeom prst="rect">
            <a:avLst/>
          </a:prstGeom>
          <a:noFill/>
        </p:spPr>
        <p:txBody>
          <a:bodyPr wrap="square" rtlCol="0">
            <a:spAutoFit/>
          </a:bodyPr>
          <a:lstStyle>
            <a:lvl1pPr algn="l" defTabSz="685955" rtl="0" fontAlgn="auto">
              <a:lnSpc>
                <a:spcPct val="90000"/>
              </a:lnSpc>
              <a:spcBef>
                <a:spcPct val="20000"/>
              </a:spcBef>
              <a:spcAft>
                <a:spcPts val="0"/>
              </a:spcAft>
              <a:buSzPct val="90000"/>
              <a:buFontTx/>
              <a:buBlip>
                <a:blip r:embed="rId3"/>
              </a:buBlip>
              <a:defRPr lang="en-US" sz="2401" kern="1200" dirty="0" smtClean="0">
                <a:solidFill>
                  <a:schemeClr val="bg2">
                    <a:lumMod val="75000"/>
                    <a:lumOff val="25000"/>
                  </a:schemeClr>
                </a:solidFill>
                <a:latin typeface="Segoe"/>
                <a:ea typeface="+mn-ea"/>
                <a:cs typeface="+mn-cs"/>
              </a:defRPr>
            </a:lvl1pPr>
            <a:lvl2pPr algn="l" defTabSz="685955" rtl="0" fontAlgn="auto">
              <a:lnSpc>
                <a:spcPct val="90000"/>
              </a:lnSpc>
              <a:spcBef>
                <a:spcPct val="20000"/>
              </a:spcBef>
              <a:spcAft>
                <a:spcPts val="0"/>
              </a:spcAft>
              <a:buSzPct val="90000"/>
              <a:buFontTx/>
              <a:buBlip>
                <a:blip r:embed="rId4"/>
              </a:buBlip>
              <a:defRPr lang="en-US" sz="2401" kern="1200" dirty="0" smtClean="0">
                <a:solidFill>
                  <a:schemeClr val="bg2">
                    <a:lumMod val="75000"/>
                    <a:lumOff val="25000"/>
                  </a:schemeClr>
                </a:solidFill>
                <a:latin typeface="Segoe"/>
                <a:ea typeface="+mn-ea"/>
                <a:cs typeface="+mn-cs"/>
              </a:defRPr>
            </a:lvl2pPr>
            <a:lvl3pPr algn="l" defTabSz="685955" rtl="0" fontAlgn="auto">
              <a:lnSpc>
                <a:spcPct val="90000"/>
              </a:lnSpc>
              <a:spcBef>
                <a:spcPct val="20000"/>
              </a:spcBef>
              <a:spcAft>
                <a:spcPts val="0"/>
              </a:spcAft>
              <a:buSzPct val="90000"/>
              <a:defRPr lang="en-US" sz="2401" kern="1200" dirty="0" smtClean="0">
                <a:solidFill>
                  <a:schemeClr val="bg2">
                    <a:lumMod val="75000"/>
                    <a:lumOff val="25000"/>
                  </a:schemeClr>
                </a:solidFill>
                <a:latin typeface="Segoe"/>
                <a:ea typeface="+mn-ea"/>
                <a:cs typeface="+mn-cs"/>
              </a:defRPr>
            </a:lvl3pPr>
            <a:lvl4pPr algn="l" defTabSz="685955" rtl="0" fontAlgn="auto">
              <a:lnSpc>
                <a:spcPct val="90000"/>
              </a:lnSpc>
              <a:spcBef>
                <a:spcPct val="20000"/>
              </a:spcBef>
              <a:spcAft>
                <a:spcPts val="0"/>
              </a:spcAft>
              <a:buSzPct val="90000"/>
              <a:defRPr lang="en-US" sz="2401" kern="1200" dirty="0" smtClean="0">
                <a:solidFill>
                  <a:schemeClr val="bg2">
                    <a:lumMod val="75000"/>
                    <a:lumOff val="25000"/>
                  </a:schemeClr>
                </a:solidFill>
                <a:latin typeface="Segoe"/>
                <a:ea typeface="+mn-ea"/>
                <a:cs typeface="+mn-cs"/>
              </a:defRPr>
            </a:lvl4pPr>
            <a:lvl5pPr algn="l" defTabSz="685955" rtl="0" fontAlgn="auto">
              <a:lnSpc>
                <a:spcPct val="90000"/>
              </a:lnSpc>
              <a:spcBef>
                <a:spcPct val="20000"/>
              </a:spcBef>
              <a:spcAft>
                <a:spcPts val="0"/>
              </a:spcAft>
              <a:buSzPct val="90000"/>
              <a:defRPr lang="en-US" sz="2401" kern="1200" dirty="0">
                <a:solidFill>
                  <a:schemeClr val="bg2">
                    <a:lumMod val="75000"/>
                    <a:lumOff val="25000"/>
                  </a:schemeClr>
                </a:solidFill>
                <a:latin typeface="Segoe"/>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msllogo.png"/>
          <p:cNvPicPr>
            <a:picLocks noChangeAspect="1"/>
          </p:cNvPicPr>
          <p:nvPr userDrawn="1"/>
        </p:nvPicPr>
        <p:blipFill>
          <a:blip r:embed="rId5" cstate="print"/>
          <a:stretch>
            <a:fillRect/>
          </a:stretch>
        </p:blipFill>
        <p:spPr>
          <a:xfrm>
            <a:off x="6731001" y="6383584"/>
            <a:ext cx="2053296" cy="329446"/>
          </a:xfrm>
          <a:prstGeom prst="rect">
            <a:avLst/>
          </a:prstGeom>
        </p:spPr>
      </p:pic>
      <p:sp>
        <p:nvSpPr>
          <p:cNvPr id="6" name="Title 1"/>
          <p:cNvSpPr>
            <a:spLocks noGrp="1"/>
          </p:cNvSpPr>
          <p:nvPr>
            <p:ph type="title"/>
          </p:nvPr>
        </p:nvSpPr>
        <p:spPr>
          <a:xfrm>
            <a:off x="381000" y="516304"/>
            <a:ext cx="7562850" cy="392543"/>
          </a:xfrm>
          <a:prstGeom prst="rect">
            <a:avLst/>
          </a:prstGeom>
          <a:noFill/>
        </p:spPr>
        <p:txBody>
          <a:bodyPr wrap="square" rtlCol="0" anchor="t">
            <a:spAutoFit/>
          </a:bodyPr>
          <a:lstStyle>
            <a:lvl1pPr marL="0" marR="0" indent="0" algn="l" defTabSz="685983" rtl="0" eaLnBrk="1" fontAlgn="base" latinLnBrk="0" hangingPunct="1">
              <a:lnSpc>
                <a:spcPct val="100000"/>
              </a:lnSpc>
              <a:spcBef>
                <a:spcPct val="0"/>
              </a:spcBef>
              <a:spcAft>
                <a:spcPct val="0"/>
              </a:spcAft>
              <a:buClrTx/>
              <a:buSzTx/>
              <a:buFontTx/>
              <a:buNone/>
              <a:tabLst/>
              <a:defRPr kumimoji="0" lang="en-US" sz="2551" b="1" i="0" u="none" strike="noStrike" kern="1200" cap="all" spc="75" normalizeH="0" baseline="0" noProof="0" dirty="0">
                <a:ln w="3175">
                  <a:noFill/>
                </a:ln>
                <a:solidFill>
                  <a:srgbClr val="002A48"/>
                </a:solidFill>
                <a:effectLst>
                  <a:outerShdw blurRad="50800" dist="38100" dir="2700000" algn="tl" rotWithShape="0">
                    <a:srgbClr val="000000">
                      <a:alpha val="38000"/>
                    </a:srgbClr>
                  </a:outerShdw>
                </a:effectLst>
                <a:uLnTx/>
                <a:uFillTx/>
                <a:latin typeface="Segoe"/>
                <a:ea typeface="+mj-ea"/>
                <a:cs typeface="Segoe"/>
              </a:defRPr>
            </a:lvl1pPr>
          </a:lstStyle>
          <a:p>
            <a:r>
              <a:rPr lang="en-US" dirty="0"/>
              <a:t>Click to edit Master title</a:t>
            </a:r>
          </a:p>
        </p:txBody>
      </p:sp>
      <p:sp>
        <p:nvSpPr>
          <p:cNvPr id="10" name="Text Placeholder 2"/>
          <p:cNvSpPr>
            <a:spLocks noGrp="1"/>
          </p:cNvSpPr>
          <p:nvPr>
            <p:ph type="body" idx="10"/>
          </p:nvPr>
        </p:nvSpPr>
        <p:spPr>
          <a:xfrm>
            <a:off x="388939" y="1011239"/>
            <a:ext cx="7554912" cy="186974"/>
          </a:xfrm>
          <a:prstGeom prst="rect">
            <a:avLst/>
          </a:prstGeom>
          <a:noFill/>
        </p:spPr>
        <p:txBody>
          <a:bodyPr wrap="square" rtlCol="0">
            <a:spAutoFit/>
          </a:bodyPr>
          <a:lstStyle>
            <a:lvl1pPr marL="0" indent="0" algn="l" rtl="0" fontAlgn="base">
              <a:spcBef>
                <a:spcPct val="0"/>
              </a:spcBef>
              <a:spcAft>
                <a:spcPct val="0"/>
              </a:spcAft>
              <a:buNone/>
              <a:defRPr lang="en-US" sz="1350" kern="1200" dirty="0" smtClean="0">
                <a:solidFill>
                  <a:schemeClr val="bg2">
                    <a:lumMod val="65000"/>
                    <a:lumOff val="35000"/>
                  </a:schemeClr>
                </a:solidFill>
                <a:latin typeface="Segoe Semibold" pitchFamily="-128" charset="0"/>
                <a:ea typeface="+mn-ea"/>
                <a:cs typeface="+mn-cs"/>
              </a:defRPr>
            </a:lvl1pPr>
            <a:lvl2pPr marL="342991" indent="0">
              <a:buNone/>
              <a:defRPr sz="1350"/>
            </a:lvl2pPr>
            <a:lvl3pPr marL="685983" indent="0">
              <a:buNone/>
              <a:defRPr sz="1200"/>
            </a:lvl3pPr>
            <a:lvl4pPr marL="1028974" indent="0">
              <a:buNone/>
              <a:defRPr sz="1050"/>
            </a:lvl4pPr>
            <a:lvl5pPr marL="1371966" indent="0">
              <a:buNone/>
              <a:defRPr sz="1050"/>
            </a:lvl5pPr>
            <a:lvl6pPr marL="1714957" indent="0">
              <a:buNone/>
              <a:defRPr sz="1050"/>
            </a:lvl6pPr>
            <a:lvl7pPr marL="2057949" indent="0">
              <a:buNone/>
              <a:defRPr sz="1050"/>
            </a:lvl7pPr>
            <a:lvl8pPr marL="2400940" indent="0">
              <a:buNone/>
              <a:defRPr sz="1050"/>
            </a:lvl8pPr>
            <a:lvl9pPr marL="2743932" indent="0">
              <a:buNone/>
              <a:defRPr sz="1050"/>
            </a:lvl9pPr>
          </a:lstStyle>
          <a:p>
            <a:pPr lvl="0"/>
            <a:r>
              <a:rPr lang="en-US" dirty="0"/>
              <a:t>Click to edit Master text styles</a:t>
            </a:r>
          </a:p>
        </p:txBody>
      </p:sp>
    </p:spTree>
    <p:extLst>
      <p:ext uri="{BB962C8B-B14F-4D97-AF65-F5344CB8AC3E}">
        <p14:creationId xmlns:p14="http://schemas.microsoft.com/office/powerpoint/2010/main" val="3905345875"/>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Click to edit Master title style</a:t>
            </a:r>
          </a:p>
        </p:txBody>
      </p:sp>
      <p:sp>
        <p:nvSpPr>
          <p:cNvPr id="6" name="Content Placeholder 5"/>
          <p:cNvSpPr>
            <a:spLocks noGrp="1"/>
          </p:cNvSpPr>
          <p:nvPr>
            <p:ph sz="quarter" idx="10"/>
          </p:nvPr>
        </p:nvSpPr>
        <p:spPr>
          <a:xfrm>
            <a:off x="284560" y="1417640"/>
            <a:ext cx="8643938" cy="5260975"/>
          </a:xfrm>
          <a:prstGeom prst="rect">
            <a:avLst/>
          </a:prstGeom>
        </p:spPr>
        <p:txBody>
          <a:bodyPr/>
          <a:lstStyle>
            <a:lvl1pPr>
              <a:spcBef>
                <a:spcPts val="1050"/>
              </a:spcBef>
              <a:defRPr b="0"/>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935371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Click to edit Master title style</a:t>
            </a:r>
          </a:p>
        </p:txBody>
      </p:sp>
      <p:sp>
        <p:nvSpPr>
          <p:cNvPr id="6" name="Content Placeholder 5"/>
          <p:cNvSpPr>
            <a:spLocks noGrp="1"/>
          </p:cNvSpPr>
          <p:nvPr>
            <p:ph sz="quarter" idx="10"/>
          </p:nvPr>
        </p:nvSpPr>
        <p:spPr>
          <a:xfrm>
            <a:off x="284560" y="1417640"/>
            <a:ext cx="8643938" cy="5260975"/>
          </a:xfrm>
          <a:prstGeom prst="rect">
            <a:avLst/>
          </a:prstGeom>
        </p:spPr>
        <p:txBody>
          <a:bodyPr/>
          <a:lstStyle>
            <a:lvl1pPr>
              <a:spcBef>
                <a:spcPts val="1050"/>
              </a:spcBef>
              <a:defRPr b="0"/>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5590539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Blank Slide Cyan">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690090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953" y="5132438"/>
            <a:ext cx="6434915" cy="1460779"/>
          </a:xfrm>
          <a:prstGeom prst="rect">
            <a:avLst/>
          </a:prstGeom>
        </p:spPr>
        <p:txBody>
          <a:bodyPr lIns="137160" tIns="137160" rIns="137160" bIns="137160" anchor="b" anchorCtr="0">
            <a:normAutofit/>
          </a:bodyPr>
          <a:lstStyle>
            <a:lvl1pPr marL="0" indent="0" algn="l" defTabSz="685539" rtl="0" eaLnBrk="1" latinLnBrk="0" hangingPunct="1">
              <a:lnSpc>
                <a:spcPct val="100000"/>
              </a:lnSpc>
              <a:spcBef>
                <a:spcPts val="0"/>
              </a:spcBef>
              <a:buSzPct val="90000"/>
              <a:buFont typeface="Arial" pitchFamily="34" charset="0"/>
              <a:buNone/>
              <a:defRPr lang="en-US" sz="18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342783" indent="0" algn="ctr">
              <a:buNone/>
              <a:defRPr>
                <a:solidFill>
                  <a:schemeClr val="tx1">
                    <a:tint val="75000"/>
                  </a:schemeClr>
                </a:solidFill>
              </a:defRPr>
            </a:lvl2pPr>
            <a:lvl3pPr marL="685566" indent="0" algn="ctr">
              <a:buNone/>
              <a:defRPr>
                <a:solidFill>
                  <a:schemeClr val="tx1">
                    <a:tint val="75000"/>
                  </a:schemeClr>
                </a:solidFill>
              </a:defRPr>
            </a:lvl3pPr>
            <a:lvl4pPr marL="1028350" indent="0" algn="ctr">
              <a:buNone/>
              <a:defRPr>
                <a:solidFill>
                  <a:schemeClr val="tx1">
                    <a:tint val="75000"/>
                  </a:schemeClr>
                </a:solidFill>
              </a:defRPr>
            </a:lvl4pPr>
            <a:lvl5pPr marL="1371134" indent="0" algn="ctr">
              <a:buNone/>
              <a:defRPr>
                <a:solidFill>
                  <a:schemeClr val="tx1">
                    <a:tint val="75000"/>
                  </a:schemeClr>
                </a:solidFill>
              </a:defRPr>
            </a:lvl5pPr>
            <a:lvl6pPr marL="1713917" indent="0" algn="ctr">
              <a:buNone/>
              <a:defRPr>
                <a:solidFill>
                  <a:schemeClr val="tx1">
                    <a:tint val="75000"/>
                  </a:schemeClr>
                </a:solidFill>
              </a:defRPr>
            </a:lvl6pPr>
            <a:lvl7pPr marL="2056700" indent="0" algn="ctr">
              <a:buNone/>
              <a:defRPr>
                <a:solidFill>
                  <a:schemeClr val="tx1">
                    <a:tint val="75000"/>
                  </a:schemeClr>
                </a:solidFill>
              </a:defRPr>
            </a:lvl7pPr>
            <a:lvl8pPr marL="2399483" indent="0" algn="ctr">
              <a:buNone/>
              <a:defRPr>
                <a:solidFill>
                  <a:schemeClr val="tx1">
                    <a:tint val="75000"/>
                  </a:schemeClr>
                </a:solidFill>
              </a:defRPr>
            </a:lvl8pPr>
            <a:lvl9pPr marL="2742269" indent="0" algn="ctr">
              <a:buNone/>
              <a:defRPr>
                <a:solidFill>
                  <a:schemeClr val="tx1">
                    <a:tint val="75000"/>
                  </a:schemeClr>
                </a:solidFill>
              </a:defRPr>
            </a:lvl9pPr>
          </a:lstStyle>
          <a:p>
            <a:r>
              <a:rPr lang="en-US" dirty="0"/>
              <a:t>Click to edit Master subtitle style</a:t>
            </a:r>
          </a:p>
        </p:txBody>
      </p:sp>
      <p:sp>
        <p:nvSpPr>
          <p:cNvPr id="10" name="Title 1"/>
          <p:cNvSpPr>
            <a:spLocks noGrp="1"/>
          </p:cNvSpPr>
          <p:nvPr>
            <p:ph type="ctrTitle" hasCustomPrompt="1"/>
          </p:nvPr>
        </p:nvSpPr>
        <p:spPr>
          <a:xfrm>
            <a:off x="144953" y="2415642"/>
            <a:ext cx="6434915" cy="2603307"/>
          </a:xfrm>
          <a:prstGeom prst="rect">
            <a:avLst/>
          </a:prstGeom>
          <a:solidFill>
            <a:srgbClr val="7FBA00"/>
          </a:solidFill>
          <a:effectLst/>
        </p:spPr>
        <p:txBody>
          <a:bodyPr vert="horz" lIns="137160" tIns="137160" rIns="91409" bIns="137160" rtlCol="0" anchor="b" anchorCtr="0">
            <a:noAutofit/>
          </a:bodyPr>
          <a:lstStyle>
            <a:lvl1pPr>
              <a:defRPr lang="en-US" sz="3600" kern="0" dirty="0">
                <a:ln w="3175">
                  <a:noFill/>
                </a:ln>
                <a:gradFill flip="none" rotWithShape="1">
                  <a:gsLst>
                    <a:gs pos="4583">
                      <a:srgbClr val="FFFFFF"/>
                    </a:gs>
                    <a:gs pos="100000">
                      <a:srgbClr val="FFFFFF"/>
                    </a:gs>
                  </a:gsLst>
                  <a:lin ang="5400000" scaled="0"/>
                  <a:tileRect/>
                </a:gradFill>
              </a:defRPr>
            </a:lvl1pPr>
          </a:lstStyle>
          <a:p>
            <a:pPr lvl="0"/>
            <a:r>
              <a:rPr lang="en-US" dirty="0"/>
              <a:t>Course title style</a:t>
            </a:r>
          </a:p>
        </p:txBody>
      </p:sp>
      <p:sp>
        <p:nvSpPr>
          <p:cNvPr id="8" name="top right small rectangle"/>
          <p:cNvSpPr/>
          <p:nvPr userDrawn="1"/>
        </p:nvSpPr>
        <p:spPr bwMode="auto">
          <a:xfrm>
            <a:off x="6676870" y="2418735"/>
            <a:ext cx="2315960"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02870" tIns="102870" rIns="102870" bIns="102870" numCol="1" rtlCol="0" anchor="b" anchorCtr="0" compatLnSpc="1">
            <a:prstTxWarp prst="textNoShape">
              <a:avLst/>
            </a:prstTxWarp>
          </a:bodyPr>
          <a:lstStyle/>
          <a:p>
            <a:pPr defTabSz="685341" fontAlgn="base">
              <a:spcBef>
                <a:spcPct val="0"/>
              </a:spcBef>
              <a:spcAft>
                <a:spcPct val="0"/>
              </a:spcAft>
            </a:pPr>
            <a:endParaRPr lang="en-US" sz="15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8048849" y="4630992"/>
            <a:ext cx="848766" cy="33474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953" y="164177"/>
            <a:ext cx="1563312" cy="833766"/>
          </a:xfrm>
          <a:prstGeom prst="rect">
            <a:avLst/>
          </a:prstGeom>
        </p:spPr>
      </p:pic>
    </p:spTree>
    <p:extLst>
      <p:ext uri="{BB962C8B-B14F-4D97-AF65-F5344CB8AC3E}">
        <p14:creationId xmlns:p14="http://schemas.microsoft.com/office/powerpoint/2010/main" val="3333146459"/>
      </p:ext>
    </p:extLst>
  </p:cSld>
  <p:clrMapOvr>
    <a:masterClrMapping/>
  </p:clrMapOvr>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389436" y="228601"/>
            <a:ext cx="8363938" cy="747897"/>
          </a:xfrm>
          <a:prstGeom prst="rect">
            <a:avLst/>
          </a:prstGeom>
        </p:spPr>
        <p:txBody>
          <a:bodyPr/>
          <a:lstStyle/>
          <a:p>
            <a:r>
              <a:rPr lang="en-US" dirty="0"/>
              <a:t>Click to edit Master title style</a:t>
            </a:r>
          </a:p>
        </p:txBody>
      </p:sp>
      <p:sp>
        <p:nvSpPr>
          <p:cNvPr id="6" name="Content Placeholder 5"/>
          <p:cNvSpPr>
            <a:spLocks noGrp="1"/>
          </p:cNvSpPr>
          <p:nvPr>
            <p:ph sz="quarter" idx="10"/>
          </p:nvPr>
        </p:nvSpPr>
        <p:spPr>
          <a:xfrm>
            <a:off x="284560" y="1388226"/>
            <a:ext cx="8643938" cy="5290388"/>
          </a:xfrm>
          <a:prstGeom prst="rect">
            <a:avLst/>
          </a:prstGeom>
        </p:spPr>
        <p:txBody>
          <a:bodyPr/>
          <a:lstStyle>
            <a:lvl1pPr>
              <a:spcBef>
                <a:spcPts val="1050"/>
              </a:spcBef>
              <a:defRPr b="0"/>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1510623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447800"/>
            <a:ext cx="8229600" cy="5029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fld id="{7D9E2D14-AC6C-47CD-B34C-B026F7E46AA0}" type="datetimeFigureOut">
              <a:rPr lang="en-US"/>
              <a:pPr>
                <a:defRPr/>
              </a:pPr>
              <a:t>11/13/2023</a:t>
            </a:fld>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fld id="{686F418F-79AD-44EB-9C7B-6C9723C64EB4}" type="slidenum">
              <a:rPr lang="en-US"/>
              <a:pPr/>
              <a:t>‹#›</a:t>
            </a:fld>
            <a:endParaRPr lang="en-US"/>
          </a:p>
        </p:txBody>
      </p:sp>
    </p:spTree>
    <p:extLst>
      <p:ext uri="{BB962C8B-B14F-4D97-AF65-F5344CB8AC3E}">
        <p14:creationId xmlns:p14="http://schemas.microsoft.com/office/powerpoint/2010/main" val="265950163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cSld name="Demo Slide">
    <p:bg>
      <p:bgPr>
        <a:blipFill dpi="0" rotWithShape="1">
          <a:blip r:embed="rId2">
            <a:duotone>
              <a:prstClr val="black"/>
              <a:schemeClr val="accent3">
                <a:tint val="45000"/>
                <a:satMod val="400000"/>
              </a:schemeClr>
            </a:duotone>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11808" y="4771506"/>
            <a:ext cx="7865720" cy="1604356"/>
          </a:xfrm>
          <a:prstGeom prst="rect">
            <a:avLst/>
          </a:prstGeom>
        </p:spPr>
        <p:txBody>
          <a:bodyPr anchor="ctr">
            <a:noAutofit/>
          </a:bodyPr>
          <a:lstStyle>
            <a:lvl1pPr marL="0" marR="0" indent="0" algn="l" defTabSz="685955" rtl="0" eaLnBrk="1" fontAlgn="auto" latinLnBrk="0" hangingPunct="1">
              <a:lnSpc>
                <a:spcPct val="90000"/>
              </a:lnSpc>
              <a:spcBef>
                <a:spcPts val="0"/>
              </a:spcBef>
              <a:spcAft>
                <a:spcPts val="0"/>
              </a:spcAft>
              <a:buClr>
                <a:srgbClr val="00DCFF"/>
              </a:buClr>
              <a:buSzPct val="90000"/>
              <a:buFont typeface="Arial" pitchFamily="34" charset="0"/>
              <a:buNone/>
              <a:tabLst/>
              <a:defRPr sz="2101" b="1" cap="all" baseline="0">
                <a:solidFill>
                  <a:schemeClr val="bg1">
                    <a:alpha val="99000"/>
                  </a:schemeClr>
                </a:solidFill>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b="0" dirty="0"/>
              <a:t>{Sample Code Location e.g., Codeshow.codeplex.com} </a:t>
            </a:r>
          </a:p>
          <a:p>
            <a:r>
              <a:rPr lang="en-US" dirty="0"/>
              <a:t>(</a:t>
            </a:r>
            <a:r>
              <a:rPr lang="en-US" dirty="0" err="1"/>
              <a:t>dEMO</a:t>
            </a:r>
            <a:r>
              <a:rPr lang="en-US" dirty="0"/>
              <a:t> NAME)</a:t>
            </a:r>
          </a:p>
        </p:txBody>
      </p:sp>
      <p:sp>
        <p:nvSpPr>
          <p:cNvPr id="10" name="Text Placeholder 9"/>
          <p:cNvSpPr>
            <a:spLocks noGrp="1"/>
          </p:cNvSpPr>
          <p:nvPr>
            <p:ph type="body" sz="quarter" idx="10" hasCustomPrompt="1"/>
          </p:nvPr>
        </p:nvSpPr>
        <p:spPr>
          <a:xfrm>
            <a:off x="311808" y="3117272"/>
            <a:ext cx="8042601" cy="1383983"/>
          </a:xfrm>
          <a:prstGeom prst="rect">
            <a:avLst/>
          </a:prstGeom>
        </p:spPr>
        <p:txBody>
          <a:bodyPr anchor="ctr"/>
          <a:lstStyle>
            <a:lvl1pPr algn="l">
              <a:defRPr sz="5401" baseline="0">
                <a:solidFill>
                  <a:schemeClr val="bg1">
                    <a:alpha val="99000"/>
                  </a:schemeClr>
                </a:solidFill>
                <a:latin typeface="Segoe UI Light" panose="020B0502040204020203" pitchFamily="34" charset="0"/>
                <a:cs typeface="Segoe UI Light" panose="020B0502040204020203" pitchFamily="34" charset="0"/>
              </a:defRPr>
            </a:lvl1pPr>
            <a:lvl2pPr>
              <a:defRPr sz="4501">
                <a:solidFill>
                  <a:schemeClr val="bg1">
                    <a:alpha val="99000"/>
                  </a:schemeClr>
                </a:solidFill>
                <a:latin typeface="+mj-lt"/>
              </a:defRPr>
            </a:lvl2pPr>
            <a:lvl3pPr>
              <a:defRPr sz="4501">
                <a:solidFill>
                  <a:schemeClr val="bg1">
                    <a:alpha val="99000"/>
                  </a:schemeClr>
                </a:solidFill>
                <a:latin typeface="+mj-lt"/>
              </a:defRPr>
            </a:lvl3pPr>
            <a:lvl4pPr>
              <a:defRPr sz="4501">
                <a:solidFill>
                  <a:schemeClr val="bg1">
                    <a:alpha val="99000"/>
                  </a:schemeClr>
                </a:solidFill>
                <a:latin typeface="+mj-lt"/>
              </a:defRPr>
            </a:lvl4pPr>
            <a:lvl5pPr>
              <a:defRPr sz="4501">
                <a:solidFill>
                  <a:schemeClr val="bg1">
                    <a:alpha val="99000"/>
                  </a:schemeClr>
                </a:solidFill>
                <a:latin typeface="+mj-lt"/>
              </a:defRPr>
            </a:lvl5pPr>
          </a:lstStyle>
          <a:p>
            <a:pPr lvl="0"/>
            <a:r>
              <a:rPr lang="en-US" dirty="0"/>
              <a:t>demo</a:t>
            </a:r>
          </a:p>
        </p:txBody>
      </p:sp>
    </p:spTree>
    <p:extLst>
      <p:ext uri="{BB962C8B-B14F-4D97-AF65-F5344CB8AC3E}">
        <p14:creationId xmlns:p14="http://schemas.microsoft.com/office/powerpoint/2010/main" val="3994406229"/>
      </p:ext>
    </p:extLst>
  </p:cSld>
  <p:clrMapOvr>
    <a:masterClrMapping/>
  </p:clrMapOvr>
  <p:transition>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953" y="5132438"/>
            <a:ext cx="6434915" cy="1460779"/>
          </a:xfrm>
          <a:prstGeom prst="rect">
            <a:avLst/>
          </a:prstGeom>
        </p:spPr>
        <p:txBody>
          <a:bodyPr lIns="137160" tIns="137160" rIns="137160" bIns="137160" anchor="b" anchorCtr="0">
            <a:normAutofit/>
          </a:bodyPr>
          <a:lstStyle>
            <a:lvl1pPr marL="0" indent="0" algn="l" defTabSz="685539" rtl="0" eaLnBrk="1" latinLnBrk="0" hangingPunct="1">
              <a:lnSpc>
                <a:spcPct val="100000"/>
              </a:lnSpc>
              <a:spcBef>
                <a:spcPts val="0"/>
              </a:spcBef>
              <a:buSzPct val="90000"/>
              <a:buFont typeface="Arial" pitchFamily="34" charset="0"/>
              <a:buNone/>
              <a:defRPr lang="en-US" sz="18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342783" indent="0" algn="ctr">
              <a:buNone/>
              <a:defRPr>
                <a:solidFill>
                  <a:schemeClr val="tx1">
                    <a:tint val="75000"/>
                  </a:schemeClr>
                </a:solidFill>
              </a:defRPr>
            </a:lvl2pPr>
            <a:lvl3pPr marL="685566" indent="0" algn="ctr">
              <a:buNone/>
              <a:defRPr>
                <a:solidFill>
                  <a:schemeClr val="tx1">
                    <a:tint val="75000"/>
                  </a:schemeClr>
                </a:solidFill>
              </a:defRPr>
            </a:lvl3pPr>
            <a:lvl4pPr marL="1028350" indent="0" algn="ctr">
              <a:buNone/>
              <a:defRPr>
                <a:solidFill>
                  <a:schemeClr val="tx1">
                    <a:tint val="75000"/>
                  </a:schemeClr>
                </a:solidFill>
              </a:defRPr>
            </a:lvl4pPr>
            <a:lvl5pPr marL="1371134" indent="0" algn="ctr">
              <a:buNone/>
              <a:defRPr>
                <a:solidFill>
                  <a:schemeClr val="tx1">
                    <a:tint val="75000"/>
                  </a:schemeClr>
                </a:solidFill>
              </a:defRPr>
            </a:lvl5pPr>
            <a:lvl6pPr marL="1713917" indent="0" algn="ctr">
              <a:buNone/>
              <a:defRPr>
                <a:solidFill>
                  <a:schemeClr val="tx1">
                    <a:tint val="75000"/>
                  </a:schemeClr>
                </a:solidFill>
              </a:defRPr>
            </a:lvl6pPr>
            <a:lvl7pPr marL="2056700" indent="0" algn="ctr">
              <a:buNone/>
              <a:defRPr>
                <a:solidFill>
                  <a:schemeClr val="tx1">
                    <a:tint val="75000"/>
                  </a:schemeClr>
                </a:solidFill>
              </a:defRPr>
            </a:lvl7pPr>
            <a:lvl8pPr marL="2399483" indent="0" algn="ctr">
              <a:buNone/>
              <a:defRPr>
                <a:solidFill>
                  <a:schemeClr val="tx1">
                    <a:tint val="75000"/>
                  </a:schemeClr>
                </a:solidFill>
              </a:defRPr>
            </a:lvl8pPr>
            <a:lvl9pPr marL="2742269" indent="0" algn="ctr">
              <a:buNone/>
              <a:defRPr>
                <a:solidFill>
                  <a:schemeClr val="tx1">
                    <a:tint val="75000"/>
                  </a:schemeClr>
                </a:solidFill>
              </a:defRPr>
            </a:lvl9pPr>
          </a:lstStyle>
          <a:p>
            <a:r>
              <a:rPr lang="en-US" dirty="0"/>
              <a:t>Click to edit Master subtitle style</a:t>
            </a:r>
          </a:p>
        </p:txBody>
      </p:sp>
      <p:sp>
        <p:nvSpPr>
          <p:cNvPr id="10" name="Title 1"/>
          <p:cNvSpPr>
            <a:spLocks noGrp="1"/>
          </p:cNvSpPr>
          <p:nvPr>
            <p:ph type="ctrTitle" hasCustomPrompt="1"/>
          </p:nvPr>
        </p:nvSpPr>
        <p:spPr>
          <a:xfrm>
            <a:off x="144953" y="2415642"/>
            <a:ext cx="6434915" cy="2603307"/>
          </a:xfrm>
          <a:prstGeom prst="rect">
            <a:avLst/>
          </a:prstGeom>
          <a:solidFill>
            <a:srgbClr val="7FBA00"/>
          </a:solidFill>
          <a:effectLst/>
        </p:spPr>
        <p:txBody>
          <a:bodyPr vert="horz" lIns="137160" tIns="137160" rIns="91409" bIns="137160" rtlCol="0" anchor="b" anchorCtr="0">
            <a:noAutofit/>
          </a:bodyPr>
          <a:lstStyle>
            <a:lvl1pPr>
              <a:defRPr lang="en-US" sz="3600" kern="0" dirty="0">
                <a:ln w="3175">
                  <a:noFill/>
                </a:ln>
                <a:gradFill flip="none" rotWithShape="1">
                  <a:gsLst>
                    <a:gs pos="4583">
                      <a:srgbClr val="FFFFFF"/>
                    </a:gs>
                    <a:gs pos="100000">
                      <a:srgbClr val="FFFFFF"/>
                    </a:gs>
                  </a:gsLst>
                  <a:lin ang="5400000" scaled="0"/>
                  <a:tileRect/>
                </a:gradFill>
              </a:defRPr>
            </a:lvl1pPr>
          </a:lstStyle>
          <a:p>
            <a:pPr lvl="0"/>
            <a:r>
              <a:rPr lang="en-US" dirty="0"/>
              <a:t>Course title style</a:t>
            </a:r>
          </a:p>
        </p:txBody>
      </p:sp>
      <p:sp>
        <p:nvSpPr>
          <p:cNvPr id="8" name="top right small rectangle"/>
          <p:cNvSpPr/>
          <p:nvPr userDrawn="1"/>
        </p:nvSpPr>
        <p:spPr bwMode="auto">
          <a:xfrm>
            <a:off x="6676870" y="2418735"/>
            <a:ext cx="2315960"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02870" tIns="102870" rIns="102870" bIns="102870" numCol="1" rtlCol="0" anchor="b" anchorCtr="0" compatLnSpc="1">
            <a:prstTxWarp prst="textNoShape">
              <a:avLst/>
            </a:prstTxWarp>
          </a:bodyPr>
          <a:lstStyle/>
          <a:p>
            <a:pPr defTabSz="685341" fontAlgn="base">
              <a:spcBef>
                <a:spcPct val="0"/>
              </a:spcBef>
              <a:spcAft>
                <a:spcPct val="0"/>
              </a:spcAft>
            </a:pPr>
            <a:endParaRPr lang="en-US" sz="15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8048849" y="4630992"/>
            <a:ext cx="848766" cy="33474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953" y="164177"/>
            <a:ext cx="1563312" cy="833766"/>
          </a:xfrm>
          <a:prstGeom prst="rect">
            <a:avLst/>
          </a:prstGeom>
        </p:spPr>
      </p:pic>
    </p:spTree>
    <p:extLst>
      <p:ext uri="{BB962C8B-B14F-4D97-AF65-F5344CB8AC3E}">
        <p14:creationId xmlns:p14="http://schemas.microsoft.com/office/powerpoint/2010/main" val="1110850457"/>
      </p:ext>
    </p:extLst>
  </p:cSld>
  <p:clrMapOvr>
    <a:masterClrMapping/>
  </p:clrMapOvr>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389436" y="228601"/>
            <a:ext cx="8363938" cy="747897"/>
          </a:xfrm>
          <a:prstGeom prst="rect">
            <a:avLst/>
          </a:prstGeom>
        </p:spPr>
        <p:txBody>
          <a:bodyPr/>
          <a:lstStyle/>
          <a:p>
            <a:r>
              <a:rPr lang="en-US" dirty="0"/>
              <a:t>Click to edit Master title style</a:t>
            </a:r>
          </a:p>
        </p:txBody>
      </p:sp>
      <p:sp>
        <p:nvSpPr>
          <p:cNvPr id="6" name="Content Placeholder 5"/>
          <p:cNvSpPr>
            <a:spLocks noGrp="1"/>
          </p:cNvSpPr>
          <p:nvPr>
            <p:ph sz="quarter" idx="10"/>
          </p:nvPr>
        </p:nvSpPr>
        <p:spPr>
          <a:xfrm>
            <a:off x="284560" y="1388226"/>
            <a:ext cx="8643938" cy="5290388"/>
          </a:xfrm>
          <a:prstGeom prst="rect">
            <a:avLst/>
          </a:prstGeom>
        </p:spPr>
        <p:txBody>
          <a:bodyPr/>
          <a:lstStyle>
            <a:lvl1pPr>
              <a:spcBef>
                <a:spcPts val="1050"/>
              </a:spcBef>
              <a:defRPr b="0"/>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5753119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1_Demo, Video etc. &quot;special&quot; slides">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0044" y="4343401"/>
            <a:ext cx="7680340" cy="461665"/>
          </a:xfrm>
        </p:spPr>
        <p:txBody>
          <a:bodyPr>
            <a:noAutofit/>
          </a:bodyPr>
          <a:lstStyle>
            <a:lvl1pPr marL="0" indent="0" algn="l">
              <a:lnSpc>
                <a:spcPct val="90000"/>
              </a:lnSpc>
              <a:spcBef>
                <a:spcPts val="0"/>
              </a:spcBef>
              <a:buNone/>
              <a:defRPr lang="en-US" sz="2701" kern="1200" spc="-53" baseline="0" dirty="0">
                <a:gradFill>
                  <a:gsLst>
                    <a:gs pos="2083">
                      <a:schemeClr val="bg2"/>
                    </a:gs>
                    <a:gs pos="99000">
                      <a:schemeClr val="bg2"/>
                    </a:gs>
                  </a:gsLst>
                  <a:lin ang="5400000" scaled="0"/>
                </a:gradFill>
                <a:latin typeface="+mj-lt"/>
                <a:ea typeface="+mn-ea"/>
                <a:cs typeface="+mn-cs"/>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pPr marL="0" marR="0" lvl="0" indent="0" algn="l" defTabSz="685955" rtl="0" eaLnBrk="1" fontAlgn="auto" latinLnBrk="0" hangingPunct="1">
              <a:lnSpc>
                <a:spcPct val="90000"/>
              </a:lnSpc>
              <a:spcBef>
                <a:spcPts val="0"/>
              </a:spcBef>
              <a:spcAft>
                <a:spcPts val="0"/>
              </a:spcAft>
              <a:buClrTx/>
              <a:buSzPct val="90000"/>
              <a:buFont typeface="Arial" pitchFamily="34" charset="0"/>
              <a:buNone/>
              <a:tabLst/>
            </a:pPr>
            <a:r>
              <a:rPr lang="en-US"/>
              <a:t>Click to edit Master subtitle style</a:t>
            </a:r>
            <a:endParaRPr lang="en-US" dirty="0"/>
          </a:p>
        </p:txBody>
      </p:sp>
      <p:sp>
        <p:nvSpPr>
          <p:cNvPr id="7" name="Text Placeholder 6"/>
          <p:cNvSpPr>
            <a:spLocks noGrp="1"/>
          </p:cNvSpPr>
          <p:nvPr>
            <p:ph type="body" sz="quarter" idx="10" hasCustomPrompt="1"/>
          </p:nvPr>
        </p:nvSpPr>
        <p:spPr>
          <a:xfrm>
            <a:off x="730044" y="2739678"/>
            <a:ext cx="7686295" cy="1378644"/>
          </a:xfrm>
        </p:spPr>
        <p:txBody>
          <a:bodyPr anchor="ctr" anchorCtr="0">
            <a:noAutofit/>
            <a:scene3d>
              <a:camera prst="orthographicFront"/>
              <a:lightRig rig="flat" dir="t"/>
            </a:scene3d>
            <a:sp3d>
              <a:contourClr>
                <a:schemeClr val="tx2"/>
              </a:contourClr>
            </a:sp3d>
          </a:bodyPr>
          <a:lstStyle>
            <a:lvl1pPr marL="0" indent="0" algn="l">
              <a:spcBef>
                <a:spcPts val="0"/>
              </a:spcBef>
              <a:buFont typeface="Arial" pitchFamily="34" charset="0"/>
              <a:buNone/>
              <a:defRPr lang="en-US" sz="7202" b="0" kern="1200" cap="none" spc="-300" baseline="0" dirty="0" smtClean="0">
                <a:ln w="3175">
                  <a:noFill/>
                </a:ln>
                <a:gradFill>
                  <a:gsLst>
                    <a:gs pos="100000">
                      <a:schemeClr val="tx2"/>
                    </a:gs>
                    <a:gs pos="0">
                      <a:schemeClr val="tx2"/>
                    </a:gs>
                  </a:gsLst>
                  <a:lin ang="5400000" scaled="0"/>
                </a:gradFill>
                <a:effectLst/>
                <a:latin typeface="+mj-lt"/>
                <a:ea typeface="+mn-ea"/>
                <a:cs typeface="Arial" charset="0"/>
              </a:defRPr>
            </a:lvl1pPr>
          </a:lstStyle>
          <a:p>
            <a:pPr lvl="0"/>
            <a:r>
              <a:rPr lang="en-US" dirty="0"/>
              <a:t>click to…</a:t>
            </a:r>
          </a:p>
        </p:txBody>
      </p:sp>
      <p:sp>
        <p:nvSpPr>
          <p:cNvPr id="5" name="Text Placeholder 4"/>
          <p:cNvSpPr>
            <a:spLocks noGrp="1"/>
          </p:cNvSpPr>
          <p:nvPr>
            <p:ph type="body" sz="quarter" idx="11"/>
          </p:nvPr>
        </p:nvSpPr>
        <p:spPr>
          <a:xfrm>
            <a:off x="730044" y="1447800"/>
            <a:ext cx="7680340" cy="914096"/>
          </a:xfrm>
        </p:spPr>
        <p:txBody>
          <a:bodyPr wrap="square" anchor="b">
            <a:noAutofit/>
          </a:bodyPr>
          <a:lstStyle>
            <a:lvl1pPr marL="0" indent="0">
              <a:buNone/>
              <a:defRPr sz="4951" spc="-113"/>
            </a:lvl1pPr>
          </a:lstStyle>
          <a:p>
            <a:pPr lvl="0"/>
            <a:r>
              <a:rPr lang="en-US"/>
              <a:t>Click to edit Master text styles</a:t>
            </a:r>
          </a:p>
        </p:txBody>
      </p:sp>
    </p:spTree>
    <p:extLst>
      <p:ext uri="{BB962C8B-B14F-4D97-AF65-F5344CB8AC3E}">
        <p14:creationId xmlns:p14="http://schemas.microsoft.com/office/powerpoint/2010/main" val="143172388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9" name="Subtitle 2"/>
          <p:cNvSpPr txBox="1">
            <a:spLocks/>
          </p:cNvSpPr>
          <p:nvPr userDrawn="1"/>
        </p:nvSpPr>
        <p:spPr>
          <a:xfrm>
            <a:off x="6554050" y="2685051"/>
            <a:ext cx="1680918" cy="2355337"/>
          </a:xfrm>
          <a:prstGeom prst="rect">
            <a:avLst/>
          </a:prstGeom>
        </p:spPr>
        <p:txBody>
          <a:bodyPr vert="horz" lIns="68557" tIns="34279" rIns="68557" bIns="34279"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350"/>
              <a:t>Click to edit Master subtitle style</a:t>
            </a:r>
          </a:p>
        </p:txBody>
      </p:sp>
      <p:sp>
        <p:nvSpPr>
          <p:cNvPr id="13" name="Title 1"/>
          <p:cNvSpPr txBox="1">
            <a:spLocks/>
          </p:cNvSpPr>
          <p:nvPr userDrawn="1"/>
        </p:nvSpPr>
        <p:spPr>
          <a:xfrm>
            <a:off x="144954" y="3376351"/>
            <a:ext cx="6307400" cy="1692617"/>
          </a:xfrm>
          <a:prstGeom prst="rect">
            <a:avLst/>
          </a:prstGeom>
          <a:solidFill>
            <a:srgbClr val="82BF36"/>
          </a:solidFill>
          <a:effectLst/>
        </p:spPr>
        <p:txBody>
          <a:bodyPr vert="horz" lIns="102870" tIns="102870" rIns="68557" bIns="10287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lang="en-US" sz="3000" dirty="0"/>
          </a:p>
        </p:txBody>
      </p:sp>
      <p:sp>
        <p:nvSpPr>
          <p:cNvPr id="14" name="top right small rectangle"/>
          <p:cNvSpPr/>
          <p:nvPr userDrawn="1"/>
        </p:nvSpPr>
        <p:spPr bwMode="auto">
          <a:xfrm>
            <a:off x="6512093" y="3374967"/>
            <a:ext cx="2443064"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68553" tIns="34277" rIns="68553" bIns="34277" numCol="1" rtlCol="0" anchor="ctr" anchorCtr="0" compatLnSpc="1">
            <a:prstTxWarp prst="textNoShape">
              <a:avLst/>
            </a:prstTxWarp>
          </a:bodyPr>
          <a:lstStyle/>
          <a:p>
            <a:pPr algn="ctr" defTabSz="685341" fontAlgn="base">
              <a:spcBef>
                <a:spcPct val="0"/>
              </a:spcBef>
              <a:spcAft>
                <a:spcPct val="0"/>
              </a:spcAft>
            </a:pPr>
            <a:endParaRPr lang="en-US" sz="165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8386318" y="4821401"/>
            <a:ext cx="555260" cy="218986"/>
          </a:xfrm>
          <a:prstGeom prst="rect">
            <a:avLst/>
          </a:prstGeom>
        </p:spPr>
      </p:pic>
      <p:sp>
        <p:nvSpPr>
          <p:cNvPr id="16" name="Text Placeholder 10"/>
          <p:cNvSpPr>
            <a:spLocks noGrp="1"/>
          </p:cNvSpPr>
          <p:nvPr>
            <p:ph type="body" sz="quarter" idx="10" hasCustomPrompt="1"/>
          </p:nvPr>
        </p:nvSpPr>
        <p:spPr>
          <a:xfrm>
            <a:off x="219076" y="3466407"/>
            <a:ext cx="6161847" cy="1485524"/>
          </a:xfrm>
          <a:prstGeom prst="rect">
            <a:avLst/>
          </a:prstGeom>
        </p:spPr>
        <p:txBody>
          <a:bodyPr anchor="b" anchorCtr="0">
            <a:normAutofit/>
          </a:bodyPr>
          <a:lstStyle>
            <a:lvl1pPr marL="0" indent="0">
              <a:buNone/>
              <a:defRPr sz="2700" b="0" baseline="0">
                <a:solidFill>
                  <a:schemeClr val="bg1"/>
                </a:solidFill>
                <a:latin typeface="Segoe UI Light" panose="020B0502040204020203" pitchFamily="34" charset="0"/>
                <a:cs typeface="Segoe UI Light" panose="020B0502040204020203" pitchFamily="34" charset="0"/>
              </a:defRPr>
            </a:lvl1pPr>
          </a:lstStyle>
          <a:p>
            <a:pPr lvl="0"/>
            <a:r>
              <a:rPr lang="en-US" dirty="0"/>
              <a:t>Module or Section transition style</a:t>
            </a:r>
          </a:p>
        </p:txBody>
      </p:sp>
      <p:sp>
        <p:nvSpPr>
          <p:cNvPr id="11" name="Subtitle 2"/>
          <p:cNvSpPr>
            <a:spLocks noGrp="1"/>
          </p:cNvSpPr>
          <p:nvPr>
            <p:ph type="subTitle" idx="1"/>
          </p:nvPr>
        </p:nvSpPr>
        <p:spPr>
          <a:xfrm>
            <a:off x="144954" y="5132438"/>
            <a:ext cx="6307400" cy="1460779"/>
          </a:xfrm>
          <a:prstGeom prst="rect">
            <a:avLst/>
          </a:prstGeom>
        </p:spPr>
        <p:txBody>
          <a:bodyPr lIns="137160" tIns="137160" rIns="137160" bIns="137160" anchor="b" anchorCtr="0">
            <a:normAutofit/>
          </a:bodyPr>
          <a:lstStyle>
            <a:lvl1pPr marL="0" indent="0" algn="l" defTabSz="685539" rtl="0" eaLnBrk="1" latinLnBrk="0" hangingPunct="1">
              <a:lnSpc>
                <a:spcPct val="100000"/>
              </a:lnSpc>
              <a:spcBef>
                <a:spcPts val="0"/>
              </a:spcBef>
              <a:buSzPct val="90000"/>
              <a:buFont typeface="Arial" pitchFamily="34" charset="0"/>
              <a:buNone/>
              <a:defRPr lang="en-US" sz="18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342783" indent="0" algn="ctr">
              <a:buNone/>
              <a:defRPr>
                <a:solidFill>
                  <a:schemeClr val="tx1">
                    <a:tint val="75000"/>
                  </a:schemeClr>
                </a:solidFill>
              </a:defRPr>
            </a:lvl2pPr>
            <a:lvl3pPr marL="685566" indent="0" algn="ctr">
              <a:buNone/>
              <a:defRPr>
                <a:solidFill>
                  <a:schemeClr val="tx1">
                    <a:tint val="75000"/>
                  </a:schemeClr>
                </a:solidFill>
              </a:defRPr>
            </a:lvl3pPr>
            <a:lvl4pPr marL="1028350" indent="0" algn="ctr">
              <a:buNone/>
              <a:defRPr>
                <a:solidFill>
                  <a:schemeClr val="tx1">
                    <a:tint val="75000"/>
                  </a:schemeClr>
                </a:solidFill>
              </a:defRPr>
            </a:lvl4pPr>
            <a:lvl5pPr marL="1371134" indent="0" algn="ctr">
              <a:buNone/>
              <a:defRPr>
                <a:solidFill>
                  <a:schemeClr val="tx1">
                    <a:tint val="75000"/>
                  </a:schemeClr>
                </a:solidFill>
              </a:defRPr>
            </a:lvl5pPr>
            <a:lvl6pPr marL="1713917" indent="0" algn="ctr">
              <a:buNone/>
              <a:defRPr>
                <a:solidFill>
                  <a:schemeClr val="tx1">
                    <a:tint val="75000"/>
                  </a:schemeClr>
                </a:solidFill>
              </a:defRPr>
            </a:lvl6pPr>
            <a:lvl7pPr marL="2056700" indent="0" algn="ctr">
              <a:buNone/>
              <a:defRPr>
                <a:solidFill>
                  <a:schemeClr val="tx1">
                    <a:tint val="75000"/>
                  </a:schemeClr>
                </a:solidFill>
              </a:defRPr>
            </a:lvl7pPr>
            <a:lvl8pPr marL="2399483" indent="0" algn="ctr">
              <a:buNone/>
              <a:defRPr>
                <a:solidFill>
                  <a:schemeClr val="tx1">
                    <a:tint val="75000"/>
                  </a:schemeClr>
                </a:solidFill>
              </a:defRPr>
            </a:lvl8pPr>
            <a:lvl9pPr marL="2742269" indent="0" algn="ctr">
              <a:buNone/>
              <a:defRPr>
                <a:solidFill>
                  <a:schemeClr val="tx1">
                    <a:tint val="75000"/>
                  </a:schemeClr>
                </a:solidFill>
              </a:defRPr>
            </a:lvl9pPr>
          </a:lstStyle>
          <a:p>
            <a:r>
              <a:rPr lang="en-US" dirty="0"/>
              <a:t>Click to edit Master subtitle style</a:t>
            </a: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953" y="164177"/>
            <a:ext cx="1563312" cy="833766"/>
          </a:xfrm>
          <a:prstGeom prst="rect">
            <a:avLst/>
          </a:prstGeom>
        </p:spPr>
      </p:pic>
    </p:spTree>
    <p:extLst>
      <p:ext uri="{BB962C8B-B14F-4D97-AF65-F5344CB8AC3E}">
        <p14:creationId xmlns:p14="http://schemas.microsoft.com/office/powerpoint/2010/main" val="971537249"/>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48.xml"/><Relationship Id="rId18" Type="http://schemas.openxmlformats.org/officeDocument/2006/relationships/slideLayout" Target="../slideLayouts/slideLayout53.xml"/><Relationship Id="rId26" Type="http://schemas.openxmlformats.org/officeDocument/2006/relationships/slideLayout" Target="../slideLayouts/slideLayout61.xml"/><Relationship Id="rId3" Type="http://schemas.openxmlformats.org/officeDocument/2006/relationships/slideLayout" Target="../slideLayouts/slideLayout38.xml"/><Relationship Id="rId21" Type="http://schemas.openxmlformats.org/officeDocument/2006/relationships/slideLayout" Target="../slideLayouts/slideLayout56.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17" Type="http://schemas.openxmlformats.org/officeDocument/2006/relationships/slideLayout" Target="../slideLayouts/slideLayout52.xml"/><Relationship Id="rId25" Type="http://schemas.openxmlformats.org/officeDocument/2006/relationships/slideLayout" Target="../slideLayouts/slideLayout60.xml"/><Relationship Id="rId33" Type="http://schemas.openxmlformats.org/officeDocument/2006/relationships/theme" Target="../theme/theme4.xml"/><Relationship Id="rId2" Type="http://schemas.openxmlformats.org/officeDocument/2006/relationships/slideLayout" Target="../slideLayouts/slideLayout37.xml"/><Relationship Id="rId16" Type="http://schemas.openxmlformats.org/officeDocument/2006/relationships/slideLayout" Target="../slideLayouts/slideLayout51.xml"/><Relationship Id="rId20" Type="http://schemas.openxmlformats.org/officeDocument/2006/relationships/slideLayout" Target="../slideLayouts/slideLayout55.xml"/><Relationship Id="rId29" Type="http://schemas.openxmlformats.org/officeDocument/2006/relationships/slideLayout" Target="../slideLayouts/slideLayout64.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24" Type="http://schemas.openxmlformats.org/officeDocument/2006/relationships/slideLayout" Target="../slideLayouts/slideLayout59.xml"/><Relationship Id="rId32" Type="http://schemas.openxmlformats.org/officeDocument/2006/relationships/slideLayout" Target="../slideLayouts/slideLayout67.xml"/><Relationship Id="rId5" Type="http://schemas.openxmlformats.org/officeDocument/2006/relationships/slideLayout" Target="../slideLayouts/slideLayout40.xml"/><Relationship Id="rId15" Type="http://schemas.openxmlformats.org/officeDocument/2006/relationships/slideLayout" Target="../slideLayouts/slideLayout50.xml"/><Relationship Id="rId23" Type="http://schemas.openxmlformats.org/officeDocument/2006/relationships/slideLayout" Target="../slideLayouts/slideLayout58.xml"/><Relationship Id="rId28" Type="http://schemas.openxmlformats.org/officeDocument/2006/relationships/slideLayout" Target="../slideLayouts/slideLayout63.xml"/><Relationship Id="rId10" Type="http://schemas.openxmlformats.org/officeDocument/2006/relationships/slideLayout" Target="../slideLayouts/slideLayout45.xml"/><Relationship Id="rId19" Type="http://schemas.openxmlformats.org/officeDocument/2006/relationships/slideLayout" Target="../slideLayouts/slideLayout54.xml"/><Relationship Id="rId31" Type="http://schemas.openxmlformats.org/officeDocument/2006/relationships/slideLayout" Target="../slideLayouts/slideLayout66.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slideLayout" Target="../slideLayouts/slideLayout49.xml"/><Relationship Id="rId22" Type="http://schemas.openxmlformats.org/officeDocument/2006/relationships/slideLayout" Target="../slideLayouts/slideLayout57.xml"/><Relationship Id="rId27" Type="http://schemas.openxmlformats.org/officeDocument/2006/relationships/slideLayout" Target="../slideLayouts/slideLayout62.xml"/><Relationship Id="rId30" Type="http://schemas.openxmlformats.org/officeDocument/2006/relationships/slideLayout" Target="../slideLayouts/slideLayout65.xml"/><Relationship Id="rId8"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bckgrd_2.jpg"/>
          <p:cNvPicPr>
            <a:picLocks noChangeAspect="1"/>
          </p:cNvPicPr>
          <p:nvPr/>
        </p:nvPicPr>
        <p:blipFill>
          <a:blip r:embed="rId13" cstate="print"/>
          <a:srcRect/>
          <a:stretch>
            <a:fillRect/>
          </a:stretch>
        </p:blipFill>
        <p:spPr bwMode="auto">
          <a:xfrm>
            <a:off x="0" y="6529388"/>
            <a:ext cx="9144000" cy="328612"/>
          </a:xfrm>
          <a:prstGeom prst="rect">
            <a:avLst/>
          </a:prstGeom>
          <a:noFill/>
          <a:ln w="9525">
            <a:noFill/>
            <a:miter lim="800000"/>
            <a:headEnd/>
            <a:tailEnd/>
          </a:ln>
        </p:spPr>
      </p:pic>
      <p:pic>
        <p:nvPicPr>
          <p:cNvPr id="1027" name="Picture 6" descr="bckgrd_1.jpg"/>
          <p:cNvPicPr>
            <a:picLocks noChangeAspect="1"/>
          </p:cNvPicPr>
          <p:nvPr/>
        </p:nvPicPr>
        <p:blipFill>
          <a:blip r:embed="rId14" cstate="print"/>
          <a:srcRect/>
          <a:stretch>
            <a:fillRect/>
          </a:stretch>
        </p:blipFill>
        <p:spPr bwMode="auto">
          <a:xfrm>
            <a:off x="0" y="0"/>
            <a:ext cx="9144000" cy="701675"/>
          </a:xfrm>
          <a:prstGeom prst="rect">
            <a:avLst/>
          </a:prstGeom>
          <a:noFill/>
          <a:ln w="9525">
            <a:noFill/>
            <a:miter lim="800000"/>
            <a:headEnd/>
            <a:tailEnd/>
          </a:ln>
        </p:spPr>
      </p:pic>
      <p:sp>
        <p:nvSpPr>
          <p:cNvPr id="725001" name="Rectangle 9"/>
          <p:cNvSpPr>
            <a:spLocks noChangeArrowheads="1"/>
          </p:cNvSpPr>
          <p:nvPr/>
        </p:nvSpPr>
        <p:spPr bwMode="auto">
          <a:xfrm>
            <a:off x="4763" y="731838"/>
            <a:ext cx="9136062" cy="6111875"/>
          </a:xfrm>
          <a:prstGeom prst="rect">
            <a:avLst/>
          </a:prstGeom>
          <a:noFill/>
          <a:ln w="28575" algn="ctr">
            <a:noFill/>
            <a:miter lim="800000"/>
            <a:headEnd/>
            <a:tailEnd/>
          </a:ln>
          <a:effectLst/>
        </p:spPr>
        <p:txBody>
          <a:bodyPr wrap="none" anchor="ctr"/>
          <a:lstStyle/>
          <a:p>
            <a:pPr algn="ctr" eaLnBrk="0" hangingPunct="0">
              <a:defRPr/>
            </a:pPr>
            <a:endParaRPr lang="en-US" dirty="0">
              <a:cs typeface="+mn-cs"/>
            </a:endParaRPr>
          </a:p>
        </p:txBody>
      </p:sp>
      <p:sp>
        <p:nvSpPr>
          <p:cNvPr id="1029" name="Rectangle 4"/>
          <p:cNvSpPr>
            <a:spLocks noGrp="1" noChangeArrowheads="1"/>
          </p:cNvSpPr>
          <p:nvPr>
            <p:ph type="title"/>
          </p:nvPr>
        </p:nvSpPr>
        <p:spPr bwMode="auto">
          <a:xfrm>
            <a:off x="460375" y="0"/>
            <a:ext cx="7773988" cy="741363"/>
          </a:xfrm>
          <a:prstGeom prst="rect">
            <a:avLst/>
          </a:prstGeom>
          <a:noFill/>
          <a:ln w="9525">
            <a:noFill/>
            <a:miter lim="800000"/>
            <a:headEnd/>
            <a:tailEnd/>
          </a:ln>
        </p:spPr>
        <p:txBody>
          <a:bodyPr vert="horz" wrap="square" lIns="0" tIns="45720" rIns="91440" bIns="45720" numCol="1" anchor="b" anchorCtr="0" compatLnSpc="1">
            <a:prstTxWarp prst="textNoShape">
              <a:avLst/>
            </a:prstTxWarp>
          </a:bodyPr>
          <a:lstStyle/>
          <a:p>
            <a:pPr lvl="0"/>
            <a:r>
              <a:rPr lang="en-US"/>
              <a:t>Slide Title</a:t>
            </a:r>
          </a:p>
        </p:txBody>
      </p:sp>
      <p:sp>
        <p:nvSpPr>
          <p:cNvPr id="1030" name="Rectangle 5"/>
          <p:cNvSpPr>
            <a:spLocks noGrp="1" noChangeArrowheads="1"/>
          </p:cNvSpPr>
          <p:nvPr>
            <p:ph type="body" idx="1"/>
          </p:nvPr>
        </p:nvSpPr>
        <p:spPr bwMode="auto">
          <a:xfrm>
            <a:off x="458788" y="992188"/>
            <a:ext cx="7751762" cy="43862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03" r:id="rId1"/>
    <p:sldLayoutId id="2147483702" r:id="rId2"/>
    <p:sldLayoutId id="2147483701" r:id="rId3"/>
    <p:sldLayoutId id="2147483700" r:id="rId4"/>
    <p:sldLayoutId id="2147483699" r:id="rId5"/>
    <p:sldLayoutId id="2147483698" r:id="rId6"/>
    <p:sldLayoutId id="2147483697" r:id="rId7"/>
    <p:sldLayoutId id="2147483696" r:id="rId8"/>
    <p:sldLayoutId id="2147483695" r:id="rId9"/>
    <p:sldLayoutId id="2147483694" r:id="rId10"/>
    <p:sldLayoutId id="2147483693" r:id="rId11"/>
  </p:sldLayoutIdLst>
  <p:txStyles>
    <p:titleStyle>
      <a:lvl1pPr algn="l" rtl="0" fontAlgn="base">
        <a:lnSpc>
          <a:spcPct val="85000"/>
        </a:lnSpc>
        <a:spcBef>
          <a:spcPct val="0"/>
        </a:spcBef>
        <a:spcAft>
          <a:spcPct val="0"/>
        </a:spcAft>
        <a:buClr>
          <a:srgbClr val="DC0081"/>
        </a:buClr>
        <a:buFont typeface="Wingdings" pitchFamily="2" charset="2"/>
        <a:defRPr sz="2400">
          <a:solidFill>
            <a:schemeClr val="tx1"/>
          </a:solidFill>
          <a:latin typeface="+mj-lt"/>
          <a:ea typeface="+mj-ea"/>
          <a:cs typeface="+mj-cs"/>
        </a:defRPr>
      </a:lvl1pPr>
      <a:lvl2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2pPr>
      <a:lvl3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3pPr>
      <a:lvl4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4pPr>
      <a:lvl5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5pPr>
      <a:lvl6pPr marL="4572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6pPr>
      <a:lvl7pPr marL="9144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7pPr>
      <a:lvl8pPr marL="13716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8pPr>
      <a:lvl9pPr marL="18288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9pPr>
    </p:titleStyle>
    <p:bodyStyle>
      <a:lvl1pPr marL="174625" indent="-174625" algn="l" rtl="0" fontAlgn="base">
        <a:lnSpc>
          <a:spcPct val="90000"/>
        </a:lnSpc>
        <a:spcBef>
          <a:spcPct val="70000"/>
        </a:spcBef>
        <a:spcAft>
          <a:spcPct val="0"/>
        </a:spcAft>
        <a:buClr>
          <a:schemeClr val="hlink"/>
        </a:buClr>
        <a:buSzPct val="90000"/>
        <a:buChar char="•"/>
        <a:defRPr sz="2000">
          <a:solidFill>
            <a:schemeClr val="tx1"/>
          </a:solidFill>
          <a:latin typeface="+mn-lt"/>
          <a:ea typeface="+mn-ea"/>
          <a:cs typeface="+mn-cs"/>
        </a:defRPr>
      </a:lvl1pPr>
      <a:lvl2pPr marL="458788" indent="-169863" algn="l" rtl="0" fontAlgn="base">
        <a:lnSpc>
          <a:spcPct val="90000"/>
        </a:lnSpc>
        <a:spcBef>
          <a:spcPct val="70000"/>
        </a:spcBef>
        <a:spcAft>
          <a:spcPct val="0"/>
        </a:spcAft>
        <a:buClr>
          <a:schemeClr val="hlink"/>
        </a:buClr>
        <a:buSzPct val="80000"/>
        <a:buFont typeface="Wingdings" pitchFamily="2" charset="2"/>
        <a:buChar char="§"/>
        <a:defRPr>
          <a:solidFill>
            <a:schemeClr val="tx1"/>
          </a:solidFill>
          <a:latin typeface="+mn-lt"/>
        </a:defRPr>
      </a:lvl2pPr>
      <a:lvl3pPr marL="854075" indent="-173038" algn="l" rtl="0" fontAlgn="base">
        <a:lnSpc>
          <a:spcPct val="90000"/>
        </a:lnSpc>
        <a:spcBef>
          <a:spcPct val="70000"/>
        </a:spcBef>
        <a:spcAft>
          <a:spcPct val="0"/>
        </a:spcAft>
        <a:buClr>
          <a:schemeClr val="bg2"/>
        </a:buClr>
        <a:buSzPct val="80000"/>
        <a:buChar char="•"/>
        <a:defRPr>
          <a:solidFill>
            <a:schemeClr val="tx1"/>
          </a:solidFill>
          <a:latin typeface="+mn-lt"/>
        </a:defRPr>
      </a:lvl3pPr>
      <a:lvl4pPr marL="1254125" indent="-165100" algn="l" rtl="0" fontAlgn="base">
        <a:lnSpc>
          <a:spcPct val="90000"/>
        </a:lnSpc>
        <a:spcBef>
          <a:spcPct val="70000"/>
        </a:spcBef>
        <a:spcAft>
          <a:spcPct val="0"/>
        </a:spcAft>
        <a:buClr>
          <a:srgbClr val="2D4A6D"/>
        </a:buClr>
        <a:buSzPct val="90000"/>
        <a:buFont typeface="Segoe" pitchFamily="34" charset="0"/>
        <a:buChar char="-"/>
        <a:defRPr sz="1600">
          <a:solidFill>
            <a:schemeClr val="tx1"/>
          </a:solidFill>
          <a:latin typeface="+mn-lt"/>
        </a:defRPr>
      </a:lvl4pPr>
      <a:lvl5pPr marL="1544638" indent="-168275" algn="l" rtl="0" fontAlgn="base">
        <a:lnSpc>
          <a:spcPct val="90000"/>
        </a:lnSpc>
        <a:spcBef>
          <a:spcPct val="70000"/>
        </a:spcBef>
        <a:spcAft>
          <a:spcPct val="0"/>
        </a:spcAft>
        <a:buClr>
          <a:srgbClr val="2D4A6D"/>
        </a:buClr>
        <a:buSzPct val="90000"/>
        <a:buChar char="•"/>
        <a:defRPr sz="1600">
          <a:solidFill>
            <a:schemeClr val="tx1"/>
          </a:solidFill>
          <a:latin typeface="+mn-lt"/>
        </a:defRPr>
      </a:lvl5pPr>
      <a:lvl6pPr marL="20018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6pPr>
      <a:lvl7pPr marL="24590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7pPr>
      <a:lvl8pPr marL="29162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8pPr>
      <a:lvl9pPr marL="33734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bckgrd_2.jpg"/>
          <p:cNvPicPr>
            <a:picLocks noChangeAspect="1"/>
          </p:cNvPicPr>
          <p:nvPr/>
        </p:nvPicPr>
        <p:blipFill>
          <a:blip r:embed="rId13" cstate="print"/>
          <a:srcRect/>
          <a:stretch>
            <a:fillRect/>
          </a:stretch>
        </p:blipFill>
        <p:spPr bwMode="auto">
          <a:xfrm>
            <a:off x="0" y="6529388"/>
            <a:ext cx="9144000" cy="328612"/>
          </a:xfrm>
          <a:prstGeom prst="rect">
            <a:avLst/>
          </a:prstGeom>
          <a:noFill/>
          <a:ln w="9525">
            <a:noFill/>
            <a:miter lim="800000"/>
            <a:headEnd/>
            <a:tailEnd/>
          </a:ln>
        </p:spPr>
      </p:pic>
      <p:pic>
        <p:nvPicPr>
          <p:cNvPr id="1027" name="Picture 6" descr="bckgrd_1.jpg"/>
          <p:cNvPicPr>
            <a:picLocks noChangeAspect="1"/>
          </p:cNvPicPr>
          <p:nvPr/>
        </p:nvPicPr>
        <p:blipFill>
          <a:blip r:embed="rId14" cstate="print"/>
          <a:srcRect/>
          <a:stretch>
            <a:fillRect/>
          </a:stretch>
        </p:blipFill>
        <p:spPr bwMode="auto">
          <a:xfrm>
            <a:off x="0" y="0"/>
            <a:ext cx="9144000" cy="701675"/>
          </a:xfrm>
          <a:prstGeom prst="rect">
            <a:avLst/>
          </a:prstGeom>
          <a:noFill/>
          <a:ln w="9525">
            <a:noFill/>
            <a:miter lim="800000"/>
            <a:headEnd/>
            <a:tailEnd/>
          </a:ln>
        </p:spPr>
      </p:pic>
      <p:sp>
        <p:nvSpPr>
          <p:cNvPr id="725001" name="Rectangle 9"/>
          <p:cNvSpPr>
            <a:spLocks noChangeArrowheads="1"/>
          </p:cNvSpPr>
          <p:nvPr/>
        </p:nvSpPr>
        <p:spPr bwMode="auto">
          <a:xfrm>
            <a:off x="4763" y="731838"/>
            <a:ext cx="9136062" cy="6111875"/>
          </a:xfrm>
          <a:prstGeom prst="rect">
            <a:avLst/>
          </a:prstGeom>
          <a:noFill/>
          <a:ln w="28575" algn="ctr">
            <a:noFill/>
            <a:miter lim="800000"/>
            <a:headEnd/>
            <a:tailEnd/>
          </a:ln>
          <a:effectLst/>
        </p:spPr>
        <p:txBody>
          <a:bodyPr wrap="none" anchor="ctr"/>
          <a:lstStyle/>
          <a:p>
            <a:pPr algn="ctr" eaLnBrk="0" hangingPunct="0">
              <a:defRPr/>
            </a:pPr>
            <a:endParaRPr lang="en-US" dirty="0">
              <a:solidFill>
                <a:srgbClr val="000000"/>
              </a:solidFill>
            </a:endParaRPr>
          </a:p>
        </p:txBody>
      </p:sp>
      <p:sp>
        <p:nvSpPr>
          <p:cNvPr id="1029" name="Rectangle 4"/>
          <p:cNvSpPr>
            <a:spLocks noGrp="1" noChangeArrowheads="1"/>
          </p:cNvSpPr>
          <p:nvPr>
            <p:ph type="title"/>
          </p:nvPr>
        </p:nvSpPr>
        <p:spPr bwMode="auto">
          <a:xfrm>
            <a:off x="460375" y="0"/>
            <a:ext cx="7773988" cy="741363"/>
          </a:xfrm>
          <a:prstGeom prst="rect">
            <a:avLst/>
          </a:prstGeom>
          <a:noFill/>
          <a:ln w="9525">
            <a:noFill/>
            <a:miter lim="800000"/>
            <a:headEnd/>
            <a:tailEnd/>
          </a:ln>
        </p:spPr>
        <p:txBody>
          <a:bodyPr vert="horz" wrap="square" lIns="0" tIns="45720" rIns="91440" bIns="45720" numCol="1" anchor="b" anchorCtr="0" compatLnSpc="1">
            <a:prstTxWarp prst="textNoShape">
              <a:avLst/>
            </a:prstTxWarp>
          </a:bodyPr>
          <a:lstStyle/>
          <a:p>
            <a:pPr lvl="0"/>
            <a:r>
              <a:rPr lang="en-US"/>
              <a:t>Slide Title</a:t>
            </a:r>
          </a:p>
        </p:txBody>
      </p:sp>
      <p:sp>
        <p:nvSpPr>
          <p:cNvPr id="1030" name="Rectangle 5"/>
          <p:cNvSpPr>
            <a:spLocks noGrp="1" noChangeArrowheads="1"/>
          </p:cNvSpPr>
          <p:nvPr>
            <p:ph type="body" idx="1"/>
          </p:nvPr>
        </p:nvSpPr>
        <p:spPr bwMode="auto">
          <a:xfrm>
            <a:off x="458788" y="992188"/>
            <a:ext cx="7751762" cy="43862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463007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mj-lt"/>
          <a:ea typeface="+mj-ea"/>
          <a:cs typeface="+mj-cs"/>
        </a:defRPr>
      </a:lvl1pPr>
      <a:lvl2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2pPr>
      <a:lvl3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3pPr>
      <a:lvl4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4pPr>
      <a:lvl5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5pPr>
      <a:lvl6pPr marL="4572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6pPr>
      <a:lvl7pPr marL="9144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7pPr>
      <a:lvl8pPr marL="13716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8pPr>
      <a:lvl9pPr marL="18288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9pPr>
    </p:titleStyle>
    <p:bodyStyle>
      <a:lvl1pPr marL="174625" indent="-174625" algn="l" rtl="0" eaLnBrk="1" fontAlgn="base" hangingPunct="1">
        <a:lnSpc>
          <a:spcPct val="90000"/>
        </a:lnSpc>
        <a:spcBef>
          <a:spcPct val="70000"/>
        </a:spcBef>
        <a:spcAft>
          <a:spcPct val="0"/>
        </a:spcAft>
        <a:buClr>
          <a:schemeClr val="hlink"/>
        </a:buClr>
        <a:buSzPct val="90000"/>
        <a:buChar char="•"/>
        <a:defRPr sz="2000">
          <a:solidFill>
            <a:schemeClr val="tx1"/>
          </a:solidFill>
          <a:latin typeface="+mn-lt"/>
          <a:ea typeface="+mn-ea"/>
          <a:cs typeface="+mn-cs"/>
        </a:defRPr>
      </a:lvl1pPr>
      <a:lvl2pPr marL="458788" indent="-169863" algn="l" rtl="0" eaLnBrk="1" fontAlgn="base" hangingPunct="1">
        <a:lnSpc>
          <a:spcPct val="90000"/>
        </a:lnSpc>
        <a:spcBef>
          <a:spcPct val="70000"/>
        </a:spcBef>
        <a:spcAft>
          <a:spcPct val="0"/>
        </a:spcAft>
        <a:buClr>
          <a:schemeClr val="hlink"/>
        </a:buClr>
        <a:buSzPct val="80000"/>
        <a:buFont typeface="Wingdings" pitchFamily="2" charset="2"/>
        <a:buChar char="§"/>
        <a:defRPr>
          <a:solidFill>
            <a:schemeClr val="tx1"/>
          </a:solidFill>
          <a:latin typeface="+mn-lt"/>
        </a:defRPr>
      </a:lvl2pPr>
      <a:lvl3pPr marL="854075" indent="-173038" algn="l" rtl="0" eaLnBrk="1" fontAlgn="base" hangingPunct="1">
        <a:lnSpc>
          <a:spcPct val="90000"/>
        </a:lnSpc>
        <a:spcBef>
          <a:spcPct val="70000"/>
        </a:spcBef>
        <a:spcAft>
          <a:spcPct val="0"/>
        </a:spcAft>
        <a:buClr>
          <a:schemeClr val="bg2"/>
        </a:buClr>
        <a:buSzPct val="80000"/>
        <a:buChar char="•"/>
        <a:defRPr>
          <a:solidFill>
            <a:schemeClr val="tx1"/>
          </a:solidFill>
          <a:latin typeface="+mn-lt"/>
        </a:defRPr>
      </a:lvl3pPr>
      <a:lvl4pPr marL="1254125" indent="-165100" algn="l" rtl="0" eaLnBrk="1" fontAlgn="base" hangingPunct="1">
        <a:lnSpc>
          <a:spcPct val="90000"/>
        </a:lnSpc>
        <a:spcBef>
          <a:spcPct val="70000"/>
        </a:spcBef>
        <a:spcAft>
          <a:spcPct val="0"/>
        </a:spcAft>
        <a:buClr>
          <a:srgbClr val="2D4A6D"/>
        </a:buClr>
        <a:buSzPct val="90000"/>
        <a:buFont typeface="Segoe" pitchFamily="34" charset="0"/>
        <a:buChar char="-"/>
        <a:defRPr sz="1600">
          <a:solidFill>
            <a:schemeClr val="tx1"/>
          </a:solidFill>
          <a:latin typeface="+mn-lt"/>
        </a:defRPr>
      </a:lvl4pPr>
      <a:lvl5pPr marL="15446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5pPr>
      <a:lvl6pPr marL="20018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6pPr>
      <a:lvl7pPr marL="24590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7pPr>
      <a:lvl8pPr marL="29162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8pPr>
      <a:lvl9pPr marL="33734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6"/>
          <p:cNvSpPr txBox="1">
            <a:spLocks/>
          </p:cNvSpPr>
          <p:nvPr/>
        </p:nvSpPr>
        <p:spPr>
          <a:xfrm>
            <a:off x="814591" y="6394624"/>
            <a:ext cx="8329409" cy="453392"/>
          </a:xfrm>
          <a:prstGeom prst="rect">
            <a:avLst/>
          </a:prstGeom>
        </p:spPr>
        <p:txBody>
          <a:bodyPr anchor="b"/>
          <a:lstStyle>
            <a:lvl1pPr marL="0" indent="0" algn="l" defTabSz="914363" rtl="0" eaLnBrk="1" latinLnBrk="0" hangingPunct="1">
              <a:lnSpc>
                <a:spcPct val="90000"/>
              </a:lnSpc>
              <a:spcBef>
                <a:spcPct val="20000"/>
              </a:spcBef>
              <a:buClr>
                <a:srgbClr val="00DCFF"/>
              </a:buClr>
              <a:buSzPct val="90000"/>
              <a:buFont typeface="Arial" pitchFamily="34" charset="0"/>
              <a:buNone/>
              <a:defRPr sz="2400" kern="1200" baseline="0">
                <a:solidFill>
                  <a:schemeClr val="tx1">
                    <a:lumMod val="75000"/>
                    <a:lumOff val="25000"/>
                    <a:alpha val="99000"/>
                  </a:schemeClr>
                </a:solidFill>
                <a:latin typeface="+mn-lt"/>
                <a:ea typeface="+mn-ea"/>
                <a:cs typeface="+mn-cs"/>
              </a:defRPr>
            </a:lvl1pPr>
            <a:lvl2pPr marL="460375" indent="0" algn="l" defTabSz="914363" rtl="0" eaLnBrk="1" latinLnBrk="0" hangingPunct="1">
              <a:lnSpc>
                <a:spcPct val="90000"/>
              </a:lnSpc>
              <a:spcBef>
                <a:spcPct val="20000"/>
              </a:spcBef>
              <a:buClr>
                <a:srgbClr val="00DCFF"/>
              </a:buClr>
              <a:buSzPct val="90000"/>
              <a:buFont typeface="Arial" pitchFamily="34" charset="0"/>
              <a:buNone/>
              <a:defRPr sz="2000" kern="1200">
                <a:solidFill>
                  <a:schemeClr val="tx1">
                    <a:lumMod val="75000"/>
                    <a:lumOff val="25000"/>
                    <a:alpha val="99000"/>
                  </a:schemeClr>
                </a:solidFill>
                <a:latin typeface="+mn-lt"/>
                <a:ea typeface="+mn-ea"/>
                <a:cs typeface="+mn-cs"/>
              </a:defRPr>
            </a:lvl2pPr>
            <a:lvl3pPr marL="855663" indent="0" algn="l" defTabSz="914363"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3pPr>
            <a:lvl4pPr marL="1258888"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4pPr>
            <a:lvl5pPr marL="1604963"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endParaRPr lang="en-US" sz="1200" dirty="0">
              <a:solidFill>
                <a:schemeClr val="bg1">
                  <a:lumMod val="75000"/>
                  <a:alpha val="99000"/>
                </a:schemeClr>
              </a:solidFill>
            </a:endParaRPr>
          </a:p>
        </p:txBody>
      </p:sp>
      <p:sp>
        <p:nvSpPr>
          <p:cNvPr id="3" name="Text Placeholder 6"/>
          <p:cNvSpPr txBox="1">
            <a:spLocks/>
          </p:cNvSpPr>
          <p:nvPr/>
        </p:nvSpPr>
        <p:spPr>
          <a:xfrm>
            <a:off x="814591" y="6394624"/>
            <a:ext cx="8329409" cy="453392"/>
          </a:xfrm>
          <a:prstGeom prst="rect">
            <a:avLst/>
          </a:prstGeom>
        </p:spPr>
        <p:txBody>
          <a:bodyPr anchor="b"/>
          <a:lstStyle>
            <a:lvl1pPr marL="0" indent="0" algn="l" defTabSz="914363" rtl="0" eaLnBrk="1" latinLnBrk="0" hangingPunct="1">
              <a:lnSpc>
                <a:spcPct val="90000"/>
              </a:lnSpc>
              <a:spcBef>
                <a:spcPct val="20000"/>
              </a:spcBef>
              <a:buClr>
                <a:srgbClr val="00DCFF"/>
              </a:buClr>
              <a:buSzPct val="90000"/>
              <a:buFont typeface="Arial" pitchFamily="34" charset="0"/>
              <a:buNone/>
              <a:defRPr sz="2400" kern="1200" baseline="0">
                <a:solidFill>
                  <a:schemeClr val="tx1">
                    <a:lumMod val="75000"/>
                    <a:lumOff val="25000"/>
                    <a:alpha val="99000"/>
                  </a:schemeClr>
                </a:solidFill>
                <a:latin typeface="+mn-lt"/>
                <a:ea typeface="+mn-ea"/>
                <a:cs typeface="+mn-cs"/>
              </a:defRPr>
            </a:lvl1pPr>
            <a:lvl2pPr marL="460375" indent="0" algn="l" defTabSz="914363" rtl="0" eaLnBrk="1" latinLnBrk="0" hangingPunct="1">
              <a:lnSpc>
                <a:spcPct val="90000"/>
              </a:lnSpc>
              <a:spcBef>
                <a:spcPct val="20000"/>
              </a:spcBef>
              <a:buClr>
                <a:srgbClr val="00DCFF"/>
              </a:buClr>
              <a:buSzPct val="90000"/>
              <a:buFont typeface="Arial" pitchFamily="34" charset="0"/>
              <a:buNone/>
              <a:defRPr sz="2000" kern="1200">
                <a:solidFill>
                  <a:schemeClr val="tx1">
                    <a:lumMod val="75000"/>
                    <a:lumOff val="25000"/>
                    <a:alpha val="99000"/>
                  </a:schemeClr>
                </a:solidFill>
                <a:latin typeface="+mn-lt"/>
                <a:ea typeface="+mn-ea"/>
                <a:cs typeface="+mn-cs"/>
              </a:defRPr>
            </a:lvl2pPr>
            <a:lvl3pPr marL="855663" indent="0" algn="l" defTabSz="914363"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3pPr>
            <a:lvl4pPr marL="1258888"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4pPr>
            <a:lvl5pPr marL="1604963"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endParaRPr lang="en-US" sz="1200" dirty="0">
              <a:solidFill>
                <a:schemeClr val="bg1">
                  <a:lumMod val="75000"/>
                  <a:alpha val="99000"/>
                </a:schemeClr>
              </a:solidFill>
            </a:endParaRPr>
          </a:p>
        </p:txBody>
      </p:sp>
    </p:spTree>
    <p:extLst>
      <p:ext uri="{BB962C8B-B14F-4D97-AF65-F5344CB8AC3E}">
        <p14:creationId xmlns:p14="http://schemas.microsoft.com/office/powerpoint/2010/main" val="3411125739"/>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7" r:id="rId9"/>
    <p:sldLayoutId id="2147483729" r:id="rId10"/>
    <p:sldLayoutId id="2147483755" r:id="rId11"/>
    <p:sldLayoutId id="2147483756" r:id="rId12"/>
    <p:sldLayoutId id="2147483757" r:id="rId13"/>
  </p:sldLayoutIdLst>
  <p:transition>
    <p:fade/>
  </p:transition>
  <p:txStyles>
    <p:title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p:titleStyle>
    <p:bodyStyle>
      <a:lvl1pPr marL="0" indent="0" algn="l" defTabSz="685955"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1pPr>
      <a:lvl2pPr marL="345373" indent="0" algn="l" defTabSz="685955" rtl="0" eaLnBrk="1" latinLnBrk="0" hangingPunct="1">
        <a:lnSpc>
          <a:spcPct val="90000"/>
        </a:lnSpc>
        <a:spcBef>
          <a:spcPct val="20000"/>
        </a:spcBef>
        <a:buClr>
          <a:srgbClr val="00DCFF"/>
        </a:buClr>
        <a:buSzPct val="90000"/>
        <a:buFont typeface="Arial" pitchFamily="34" charset="0"/>
        <a:buNone/>
        <a:defRPr sz="1500" kern="1200">
          <a:solidFill>
            <a:schemeClr val="tx1">
              <a:lumMod val="75000"/>
              <a:lumOff val="25000"/>
              <a:alpha val="99000"/>
            </a:schemeClr>
          </a:solidFill>
          <a:latin typeface="+mn-lt"/>
          <a:ea typeface="+mn-ea"/>
          <a:cs typeface="+mn-cs"/>
        </a:defRPr>
      </a:lvl2pPr>
      <a:lvl3pPr marL="641918" indent="0" algn="l" defTabSz="685955" rtl="0" eaLnBrk="1" latinLnBrk="0" hangingPunct="1">
        <a:lnSpc>
          <a:spcPct val="90000"/>
        </a:lnSpc>
        <a:spcBef>
          <a:spcPct val="20000"/>
        </a:spcBef>
        <a:buClr>
          <a:srgbClr val="00DCFF"/>
        </a:buClr>
        <a:buSzPct val="90000"/>
        <a:buFont typeface="Arial" pitchFamily="34" charset="0"/>
        <a:buNone/>
        <a:defRPr sz="1350" kern="1200">
          <a:solidFill>
            <a:schemeClr val="tx1">
              <a:lumMod val="75000"/>
              <a:lumOff val="25000"/>
              <a:alpha val="99000"/>
            </a:schemeClr>
          </a:solidFill>
          <a:latin typeface="+mn-lt"/>
          <a:ea typeface="+mn-ea"/>
          <a:cs typeface="+mn-cs"/>
        </a:defRPr>
      </a:lvl3pPr>
      <a:lvl4pPr marL="944418" indent="0" algn="l" defTabSz="685955" rtl="0" eaLnBrk="1" latinLnBrk="0" hangingPunct="1">
        <a:lnSpc>
          <a:spcPct val="90000"/>
        </a:lnSpc>
        <a:spcBef>
          <a:spcPct val="20000"/>
        </a:spcBef>
        <a:buClr>
          <a:srgbClr val="00DCFF"/>
        </a:buClr>
        <a:buSzPct val="90000"/>
        <a:buFont typeface="Arial" pitchFamily="34" charset="0"/>
        <a:buNone/>
        <a:defRPr sz="1200" kern="1200">
          <a:solidFill>
            <a:schemeClr val="tx1">
              <a:lumMod val="75000"/>
              <a:lumOff val="25000"/>
              <a:alpha val="99000"/>
            </a:schemeClr>
          </a:solidFill>
          <a:latin typeface="+mn-lt"/>
          <a:ea typeface="+mn-ea"/>
          <a:cs typeface="+mn-cs"/>
        </a:defRPr>
      </a:lvl4pPr>
      <a:lvl5pPr marL="1204043" indent="0" algn="l" defTabSz="685955" rtl="0" eaLnBrk="1" latinLnBrk="0" hangingPunct="1">
        <a:lnSpc>
          <a:spcPct val="90000"/>
        </a:lnSpc>
        <a:spcBef>
          <a:spcPct val="20000"/>
        </a:spcBef>
        <a:buClr>
          <a:srgbClr val="00DCFF"/>
        </a:buClr>
        <a:buSzPct val="90000"/>
        <a:buFont typeface="Arial" pitchFamily="34" charset="0"/>
        <a:buNone/>
        <a:defRPr sz="1200" kern="1200">
          <a:solidFill>
            <a:schemeClr val="tx1">
              <a:lumMod val="75000"/>
              <a:lumOff val="25000"/>
              <a:alpha val="99000"/>
            </a:schemeClr>
          </a:solidFill>
          <a:latin typeface="+mn-lt"/>
          <a:ea typeface="+mn-ea"/>
          <a:cs typeface="+mn-cs"/>
        </a:defRPr>
      </a:lvl5pPr>
      <a:lvl6pPr marL="1886377"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355"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333"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311"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955" rtl="0" eaLnBrk="1" latinLnBrk="0" hangingPunct="1">
        <a:defRPr sz="1350" kern="1200">
          <a:solidFill>
            <a:schemeClr val="tx1"/>
          </a:solidFill>
          <a:latin typeface="+mn-lt"/>
          <a:ea typeface="+mn-ea"/>
          <a:cs typeface="+mn-cs"/>
        </a:defRPr>
      </a:lvl1pPr>
      <a:lvl2pPr marL="342978" algn="l" defTabSz="685955" rtl="0" eaLnBrk="1" latinLnBrk="0" hangingPunct="1">
        <a:defRPr sz="1350" kern="1200">
          <a:solidFill>
            <a:schemeClr val="tx1"/>
          </a:solidFill>
          <a:latin typeface="+mn-lt"/>
          <a:ea typeface="+mn-ea"/>
          <a:cs typeface="+mn-cs"/>
        </a:defRPr>
      </a:lvl2pPr>
      <a:lvl3pPr marL="685955" algn="l" defTabSz="685955" rtl="0" eaLnBrk="1" latinLnBrk="0" hangingPunct="1">
        <a:defRPr sz="1350" kern="1200">
          <a:solidFill>
            <a:schemeClr val="tx1"/>
          </a:solidFill>
          <a:latin typeface="+mn-lt"/>
          <a:ea typeface="+mn-ea"/>
          <a:cs typeface="+mn-cs"/>
        </a:defRPr>
      </a:lvl3pPr>
      <a:lvl4pPr marL="1028933" algn="l" defTabSz="685955" rtl="0" eaLnBrk="1" latinLnBrk="0" hangingPunct="1">
        <a:defRPr sz="1350" kern="1200">
          <a:solidFill>
            <a:schemeClr val="tx1"/>
          </a:solidFill>
          <a:latin typeface="+mn-lt"/>
          <a:ea typeface="+mn-ea"/>
          <a:cs typeface="+mn-cs"/>
        </a:defRPr>
      </a:lvl4pPr>
      <a:lvl5pPr marL="1371911" algn="l" defTabSz="685955" rtl="0" eaLnBrk="1" latinLnBrk="0" hangingPunct="1">
        <a:defRPr sz="1350" kern="1200">
          <a:solidFill>
            <a:schemeClr val="tx1"/>
          </a:solidFill>
          <a:latin typeface="+mn-lt"/>
          <a:ea typeface="+mn-ea"/>
          <a:cs typeface="+mn-cs"/>
        </a:defRPr>
      </a:lvl5pPr>
      <a:lvl6pPr marL="1714889" algn="l" defTabSz="685955" rtl="0" eaLnBrk="1" latinLnBrk="0" hangingPunct="1">
        <a:defRPr sz="1350" kern="1200">
          <a:solidFill>
            <a:schemeClr val="tx1"/>
          </a:solidFill>
          <a:latin typeface="+mn-lt"/>
          <a:ea typeface="+mn-ea"/>
          <a:cs typeface="+mn-cs"/>
        </a:defRPr>
      </a:lvl6pPr>
      <a:lvl7pPr marL="2057866" algn="l" defTabSz="685955" rtl="0" eaLnBrk="1" latinLnBrk="0" hangingPunct="1">
        <a:defRPr sz="1350" kern="1200">
          <a:solidFill>
            <a:schemeClr val="tx1"/>
          </a:solidFill>
          <a:latin typeface="+mn-lt"/>
          <a:ea typeface="+mn-ea"/>
          <a:cs typeface="+mn-cs"/>
        </a:defRPr>
      </a:lvl7pPr>
      <a:lvl8pPr marL="2400844" algn="l" defTabSz="685955" rtl="0" eaLnBrk="1" latinLnBrk="0" hangingPunct="1">
        <a:defRPr sz="1350" kern="1200">
          <a:solidFill>
            <a:schemeClr val="tx1"/>
          </a:solidFill>
          <a:latin typeface="+mn-lt"/>
          <a:ea typeface="+mn-ea"/>
          <a:cs typeface="+mn-cs"/>
        </a:defRPr>
      </a:lvl8pPr>
      <a:lvl9pPr marL="2743822" algn="l" defTabSz="685955"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9436" y="228601"/>
            <a:ext cx="8363938" cy="747897"/>
          </a:xfrm>
          <a:prstGeom prst="rect">
            <a:avLst/>
          </a:prstGeom>
        </p:spPr>
        <p:txBody>
          <a:bodyPr vert="horz" wrap="square" lIns="0" tIns="0" rIns="0" bIns="0" rtlCol="0" anchor="t">
            <a:noAutofit/>
          </a:bodyPr>
          <a:lstStyle/>
          <a:p>
            <a:r>
              <a:rPr lang="en-US"/>
              <a:t>Click to edit Master title style</a:t>
            </a:r>
            <a:endParaRPr lang="en-US" dirty="0"/>
          </a:p>
        </p:txBody>
      </p:sp>
      <p:sp>
        <p:nvSpPr>
          <p:cNvPr id="4" name="Text Placeholder 3"/>
          <p:cNvSpPr>
            <a:spLocks noGrp="1"/>
          </p:cNvSpPr>
          <p:nvPr>
            <p:ph type="body" idx="1"/>
          </p:nvPr>
        </p:nvSpPr>
        <p:spPr>
          <a:xfrm>
            <a:off x="390627" y="1447801"/>
            <a:ext cx="8366320" cy="205594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442195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46" r:id="rId16"/>
    <p:sldLayoutId id="2147483747" r:id="rId17"/>
    <p:sldLayoutId id="2147483748" r:id="rId18"/>
    <p:sldLayoutId id="2147483749" r:id="rId19"/>
    <p:sldLayoutId id="2147483750" r:id="rId20"/>
    <p:sldLayoutId id="2147483751" r:id="rId21"/>
    <p:sldLayoutId id="2147483752" r:id="rId22"/>
    <p:sldLayoutId id="2147483753" r:id="rId23"/>
    <p:sldLayoutId id="2147483754" r:id="rId24"/>
    <p:sldLayoutId id="2147483758" r:id="rId25"/>
    <p:sldLayoutId id="2147483759" r:id="rId26"/>
    <p:sldLayoutId id="2147483761" r:id="rId27"/>
    <p:sldLayoutId id="2147483762" r:id="rId28"/>
    <p:sldLayoutId id="2147483776" r:id="rId29"/>
    <p:sldLayoutId id="2147483777" r:id="rId30"/>
    <p:sldLayoutId id="2147483778" r:id="rId31"/>
    <p:sldLayoutId id="2147483779" r:id="rId32"/>
  </p:sldLayoutIdLst>
  <p:transition>
    <p:fade/>
  </p:transition>
  <p:hf hdr="0" ftr="0" dt="0"/>
  <p:txStyles>
    <p:titleStyle>
      <a:lvl1pPr algn="l" defTabSz="685955" rtl="0" eaLnBrk="1" latinLnBrk="0" hangingPunct="1">
        <a:lnSpc>
          <a:spcPct val="90000"/>
        </a:lnSpc>
        <a:spcBef>
          <a:spcPct val="0"/>
        </a:spcBef>
        <a:buNone/>
        <a:defRPr lang="en-US" sz="4051" b="0" kern="1200" cap="none" spc="-75" baseline="0" dirty="0" smtClean="0">
          <a:ln w="3175">
            <a:noFill/>
          </a:ln>
          <a:gradFill>
            <a:gsLst>
              <a:gs pos="1250">
                <a:schemeClr val="tx2"/>
              </a:gs>
              <a:gs pos="100000">
                <a:schemeClr val="tx2"/>
              </a:gs>
            </a:gsLst>
            <a:lin ang="5400000" scaled="0"/>
          </a:gradFill>
          <a:effectLst/>
          <a:latin typeface="+mj-lt"/>
          <a:ea typeface="+mn-ea"/>
          <a:cs typeface="Arial" charset="0"/>
        </a:defRPr>
      </a:lvl1pPr>
    </p:titleStyle>
    <p:bodyStyle>
      <a:lvl1pPr marL="254862" marR="0" indent="-254862" algn="l" defTabSz="685955" rtl="0" eaLnBrk="1" fontAlgn="auto" latinLnBrk="0" hangingPunct="1">
        <a:lnSpc>
          <a:spcPct val="90000"/>
        </a:lnSpc>
        <a:spcBef>
          <a:spcPct val="20000"/>
        </a:spcBef>
        <a:spcAft>
          <a:spcPts val="0"/>
        </a:spcAft>
        <a:buClrTx/>
        <a:buSzPct val="80000"/>
        <a:buFont typeface="Arial" pitchFamily="34" charset="0"/>
        <a:buChar char="•"/>
        <a:tabLst/>
        <a:defRPr sz="2701" kern="1200" spc="-53" baseline="0">
          <a:gradFill>
            <a:gsLst>
              <a:gs pos="1250">
                <a:schemeClr val="bg2"/>
              </a:gs>
              <a:gs pos="100000">
                <a:schemeClr val="bg2"/>
              </a:gs>
            </a:gsLst>
            <a:lin ang="5400000" scaled="0"/>
          </a:gradFill>
          <a:latin typeface="+mj-lt"/>
          <a:ea typeface="+mn-ea"/>
          <a:cs typeface="+mn-cs"/>
        </a:defRPr>
      </a:lvl1pPr>
      <a:lvl2pPr marL="429931" marR="0" indent="-175069" algn="l" defTabSz="685955"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gradFill>
            <a:gsLst>
              <a:gs pos="1250">
                <a:schemeClr val="bg2"/>
              </a:gs>
              <a:gs pos="100000">
                <a:schemeClr val="bg2"/>
              </a:gs>
            </a:gsLst>
            <a:lin ang="5400000" scaled="0"/>
          </a:gradFill>
          <a:latin typeface="+mn-lt"/>
          <a:ea typeface="+mn-ea"/>
          <a:cs typeface="+mn-cs"/>
        </a:defRPr>
      </a:lvl2pPr>
      <a:lvl3pPr marL="599044" marR="0" indent="-169114" algn="l" defTabSz="685955" rtl="0" eaLnBrk="1" fontAlgn="auto" latinLnBrk="0" hangingPunct="1">
        <a:lnSpc>
          <a:spcPct val="90000"/>
        </a:lnSpc>
        <a:spcBef>
          <a:spcPct val="20000"/>
        </a:spcBef>
        <a:spcAft>
          <a:spcPts val="0"/>
        </a:spcAft>
        <a:buClrTx/>
        <a:buSzPct val="90000"/>
        <a:buFont typeface="Wingdings" pitchFamily="2" charset="2"/>
        <a:buChar char=""/>
        <a:tabLst>
          <a:tab pos="599044" algn="l"/>
        </a:tabLst>
        <a:defRPr sz="1800" kern="1200" spc="0" baseline="0">
          <a:gradFill>
            <a:gsLst>
              <a:gs pos="1250">
                <a:schemeClr val="bg2"/>
              </a:gs>
              <a:gs pos="100000">
                <a:schemeClr val="bg2"/>
              </a:gs>
            </a:gsLst>
            <a:lin ang="5400000" scaled="0"/>
          </a:gradFill>
          <a:latin typeface="+mn-lt"/>
          <a:ea typeface="+mn-ea"/>
          <a:cs typeface="+mn-cs"/>
        </a:defRPr>
      </a:lvl3pPr>
      <a:lvl4pPr marL="772922" marR="0" indent="-173878" algn="l" defTabSz="685955"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gradFill>
            <a:gsLst>
              <a:gs pos="1250">
                <a:schemeClr val="bg2"/>
              </a:gs>
              <a:gs pos="100000">
                <a:schemeClr val="bg2"/>
              </a:gs>
            </a:gsLst>
            <a:lin ang="5400000" scaled="0"/>
          </a:gradFill>
          <a:latin typeface="+mn-lt"/>
          <a:ea typeface="+mn-ea"/>
          <a:cs typeface="+mn-cs"/>
        </a:defRPr>
      </a:lvl4pPr>
      <a:lvl5pPr marL="942036" marR="0" indent="-169114" algn="l" defTabSz="685955" rtl="0" eaLnBrk="1" fontAlgn="auto" latinLnBrk="0" hangingPunct="1">
        <a:lnSpc>
          <a:spcPct val="90000"/>
        </a:lnSpc>
        <a:spcBef>
          <a:spcPct val="20000"/>
        </a:spcBef>
        <a:spcAft>
          <a:spcPts val="0"/>
        </a:spcAft>
        <a:buClrTx/>
        <a:buSzPct val="90000"/>
        <a:buFont typeface="Wingdings" pitchFamily="2" charset="2"/>
        <a:buChar char=""/>
        <a:tabLst>
          <a:tab pos="942036" algn="l"/>
        </a:tabLst>
        <a:defRPr sz="1500" kern="1200" spc="0" baseline="0">
          <a:gradFill>
            <a:gsLst>
              <a:gs pos="1250">
                <a:schemeClr val="bg2"/>
              </a:gs>
              <a:gs pos="100000">
                <a:schemeClr val="bg2"/>
              </a:gs>
            </a:gsLst>
            <a:lin ang="5400000" scaled="0"/>
          </a:gradFill>
          <a:latin typeface="+mn-lt"/>
          <a:ea typeface="+mn-ea"/>
          <a:cs typeface="+mn-cs"/>
        </a:defRPr>
      </a:lvl5pPr>
      <a:lvl6pPr marL="1886377"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355"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333"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311"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955" rtl="0" eaLnBrk="1" latinLnBrk="0" hangingPunct="1">
        <a:defRPr sz="1350" kern="1200">
          <a:solidFill>
            <a:schemeClr val="tx1"/>
          </a:solidFill>
          <a:latin typeface="+mn-lt"/>
          <a:ea typeface="+mn-ea"/>
          <a:cs typeface="+mn-cs"/>
        </a:defRPr>
      </a:lvl1pPr>
      <a:lvl2pPr marL="342978" algn="l" defTabSz="685955" rtl="0" eaLnBrk="1" latinLnBrk="0" hangingPunct="1">
        <a:defRPr sz="1350" kern="1200">
          <a:solidFill>
            <a:schemeClr val="tx1"/>
          </a:solidFill>
          <a:latin typeface="+mn-lt"/>
          <a:ea typeface="+mn-ea"/>
          <a:cs typeface="+mn-cs"/>
        </a:defRPr>
      </a:lvl2pPr>
      <a:lvl3pPr marL="685955" algn="l" defTabSz="685955" rtl="0" eaLnBrk="1" latinLnBrk="0" hangingPunct="1">
        <a:defRPr sz="1350" kern="1200">
          <a:solidFill>
            <a:schemeClr val="tx1"/>
          </a:solidFill>
          <a:latin typeface="+mn-lt"/>
          <a:ea typeface="+mn-ea"/>
          <a:cs typeface="+mn-cs"/>
        </a:defRPr>
      </a:lvl3pPr>
      <a:lvl4pPr marL="1028933" algn="l" defTabSz="685955" rtl="0" eaLnBrk="1" latinLnBrk="0" hangingPunct="1">
        <a:defRPr sz="1350" kern="1200">
          <a:solidFill>
            <a:schemeClr val="tx1"/>
          </a:solidFill>
          <a:latin typeface="+mn-lt"/>
          <a:ea typeface="+mn-ea"/>
          <a:cs typeface="+mn-cs"/>
        </a:defRPr>
      </a:lvl4pPr>
      <a:lvl5pPr marL="1371911" algn="l" defTabSz="685955" rtl="0" eaLnBrk="1" latinLnBrk="0" hangingPunct="1">
        <a:defRPr sz="1350" kern="1200">
          <a:solidFill>
            <a:schemeClr val="tx1"/>
          </a:solidFill>
          <a:latin typeface="+mn-lt"/>
          <a:ea typeface="+mn-ea"/>
          <a:cs typeface="+mn-cs"/>
        </a:defRPr>
      </a:lvl5pPr>
      <a:lvl6pPr marL="1714889" algn="l" defTabSz="685955" rtl="0" eaLnBrk="1" latinLnBrk="0" hangingPunct="1">
        <a:defRPr sz="1350" kern="1200">
          <a:solidFill>
            <a:schemeClr val="tx1"/>
          </a:solidFill>
          <a:latin typeface="+mn-lt"/>
          <a:ea typeface="+mn-ea"/>
          <a:cs typeface="+mn-cs"/>
        </a:defRPr>
      </a:lvl6pPr>
      <a:lvl7pPr marL="2057866" algn="l" defTabSz="685955" rtl="0" eaLnBrk="1" latinLnBrk="0" hangingPunct="1">
        <a:defRPr sz="1350" kern="1200">
          <a:solidFill>
            <a:schemeClr val="tx1"/>
          </a:solidFill>
          <a:latin typeface="+mn-lt"/>
          <a:ea typeface="+mn-ea"/>
          <a:cs typeface="+mn-cs"/>
        </a:defRPr>
      </a:lvl7pPr>
      <a:lvl8pPr marL="2400844" algn="l" defTabSz="685955" rtl="0" eaLnBrk="1" latinLnBrk="0" hangingPunct="1">
        <a:defRPr sz="1350" kern="1200">
          <a:solidFill>
            <a:schemeClr val="tx1"/>
          </a:solidFill>
          <a:latin typeface="+mn-lt"/>
          <a:ea typeface="+mn-ea"/>
          <a:cs typeface="+mn-cs"/>
        </a:defRPr>
      </a:lvl8pPr>
      <a:lvl9pPr marL="2743822" algn="l" defTabSz="68595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5.xml"/><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a:t>Richard Patlan | M.A.</a:t>
            </a:r>
          </a:p>
          <a:p>
            <a:r>
              <a:rPr lang="en-US" dirty="0"/>
              <a:t>Database Administrator/Senior SQL Developer</a:t>
            </a:r>
          </a:p>
          <a:p>
            <a:r>
              <a:rPr lang="en-US" dirty="0"/>
              <a:t>SQLWithRichard.com</a:t>
            </a:r>
          </a:p>
        </p:txBody>
      </p:sp>
      <p:sp>
        <p:nvSpPr>
          <p:cNvPr id="2" name="Title 1"/>
          <p:cNvSpPr>
            <a:spLocks noGrp="1"/>
          </p:cNvSpPr>
          <p:nvPr>
            <p:ph type="ctrTitle"/>
          </p:nvPr>
        </p:nvSpPr>
        <p:spPr>
          <a:xfrm>
            <a:off x="0" y="2426658"/>
            <a:ext cx="6434915" cy="2603307"/>
          </a:xfrm>
          <a:solidFill>
            <a:schemeClr val="tx2">
              <a:lumMod val="40000"/>
              <a:lumOff val="60000"/>
            </a:schemeClr>
          </a:solidFill>
        </p:spPr>
        <p:txBody>
          <a:bodyPr/>
          <a:lstStyle/>
          <a:p>
            <a:r>
              <a:rPr lang="en-US" sz="3000" dirty="0"/>
              <a:t>Database Fundamentals</a:t>
            </a:r>
            <a:br>
              <a:rPr lang="en-US" sz="3000" dirty="0"/>
            </a:br>
            <a:r>
              <a:rPr lang="en-US" sz="2400" dirty="0"/>
              <a:t>SQLWithRichard.com</a:t>
            </a:r>
            <a:endParaRPr lang="en-US" sz="3000" dirty="0"/>
          </a:p>
        </p:txBody>
      </p:sp>
      <p:pic>
        <p:nvPicPr>
          <p:cNvPr id="5" name="Picture 4">
            <a:extLst>
              <a:ext uri="{FF2B5EF4-FFF2-40B4-BE49-F238E27FC236}">
                <a16:creationId xmlns:a16="http://schemas.microsoft.com/office/drawing/2014/main" id="{FD465015-3D04-45CD-89BC-164CE8CF7C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475" y="2499258"/>
            <a:ext cx="1279586" cy="1313259"/>
          </a:xfrm>
          <a:prstGeom prst="rect">
            <a:avLst/>
          </a:prstGeom>
        </p:spPr>
      </p:pic>
      <p:sp>
        <p:nvSpPr>
          <p:cNvPr id="8" name="Title 1">
            <a:extLst>
              <a:ext uri="{FF2B5EF4-FFF2-40B4-BE49-F238E27FC236}">
                <a16:creationId xmlns:a16="http://schemas.microsoft.com/office/drawing/2014/main" id="{C5D7D769-1DBC-4AC9-8C66-20C28DF0E652}"/>
              </a:ext>
            </a:extLst>
          </p:cNvPr>
          <p:cNvSpPr txBox="1">
            <a:spLocks/>
          </p:cNvSpPr>
          <p:nvPr/>
        </p:nvSpPr>
        <p:spPr>
          <a:xfrm>
            <a:off x="6579868" y="2417032"/>
            <a:ext cx="2429378" cy="2603307"/>
          </a:xfrm>
          <a:prstGeom prst="rect">
            <a:avLst/>
          </a:prstGeom>
          <a:solidFill>
            <a:schemeClr val="tx2">
              <a:lumMod val="40000"/>
              <a:lumOff val="60000"/>
            </a:schemeClr>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sp>
        <p:nvSpPr>
          <p:cNvPr id="9" name="Title 1">
            <a:extLst>
              <a:ext uri="{FF2B5EF4-FFF2-40B4-BE49-F238E27FC236}">
                <a16:creationId xmlns:a16="http://schemas.microsoft.com/office/drawing/2014/main" id="{48883F1F-5C84-4D97-B0FD-F1B664FBA20C}"/>
              </a:ext>
            </a:extLst>
          </p:cNvPr>
          <p:cNvSpPr txBox="1">
            <a:spLocks/>
          </p:cNvSpPr>
          <p:nvPr/>
        </p:nvSpPr>
        <p:spPr>
          <a:xfrm>
            <a:off x="9629" y="9116"/>
            <a:ext cx="2107932" cy="1896690"/>
          </a:xfrm>
          <a:prstGeom prst="rect">
            <a:avLst/>
          </a:prstGeom>
          <a:solidFill>
            <a:schemeClr val="bg1"/>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pic>
        <p:nvPicPr>
          <p:cNvPr id="11" name="Picture 10">
            <a:extLst>
              <a:ext uri="{FF2B5EF4-FFF2-40B4-BE49-F238E27FC236}">
                <a16:creationId xmlns:a16="http://schemas.microsoft.com/office/drawing/2014/main" id="{03DA26E1-A6EE-434E-B544-E5926CAF0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16" y="292613"/>
            <a:ext cx="1295601" cy="1329696"/>
          </a:xfrm>
          <a:prstGeom prst="rect">
            <a:avLst/>
          </a:prstGeom>
        </p:spPr>
      </p:pic>
    </p:spTree>
    <p:extLst>
      <p:ext uri="{BB962C8B-B14F-4D97-AF65-F5344CB8AC3E}">
        <p14:creationId xmlns:p14="http://schemas.microsoft.com/office/powerpoint/2010/main" val="1866017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a:t>Third normal form (3NF)</a:t>
            </a:r>
            <a:br>
              <a:rPr lang="en-US" dirty="0"/>
            </a:br>
            <a:br>
              <a:rPr lang="en-US" dirty="0"/>
            </a:br>
            <a:br>
              <a:rPr lang="en-US" dirty="0"/>
            </a:br>
            <a:endParaRPr lang="en-US" dirty="0"/>
          </a:p>
        </p:txBody>
      </p:sp>
      <p:sp>
        <p:nvSpPr>
          <p:cNvPr id="7171" name="Content Placeholder 2"/>
          <p:cNvSpPr>
            <a:spLocks noGrp="1"/>
          </p:cNvSpPr>
          <p:nvPr>
            <p:ph idx="1"/>
          </p:nvPr>
        </p:nvSpPr>
        <p:spPr/>
        <p:txBody>
          <a:bodyPr/>
          <a:lstStyle/>
          <a:p>
            <a:r>
              <a:rPr lang="en-US" sz="2800" dirty="0"/>
              <a:t>The </a:t>
            </a:r>
            <a:r>
              <a:rPr lang="en-US" sz="2800" b="1" i="1" dirty="0"/>
              <a:t>third normal form </a:t>
            </a:r>
            <a:r>
              <a:rPr lang="en-US" sz="2800" dirty="0"/>
              <a:t>checks for transitive dependencies. </a:t>
            </a:r>
          </a:p>
          <a:p>
            <a:r>
              <a:rPr lang="en-US" sz="2800" dirty="0"/>
              <a:t>    Eliminate fields that do not depend on the key</a:t>
            </a:r>
            <a:endParaRPr lang="en-US" dirty="0"/>
          </a:p>
          <a:p>
            <a:endParaRPr lang="en-US" sz="2800" dirty="0"/>
          </a:p>
          <a:p>
            <a:r>
              <a:rPr lang="en-US" sz="2800" dirty="0"/>
              <a:t>Values that are not part of the record’s key do not belong in the table </a:t>
            </a:r>
          </a:p>
          <a:p>
            <a:r>
              <a:rPr lang="en-US" sz="2800" dirty="0"/>
              <a:t>In general if the contents of a group of fields apply to more than a single record, put those fields in a separate table</a:t>
            </a:r>
          </a:p>
          <a:p>
            <a:endParaRPr lang="en-US" dirty="0"/>
          </a:p>
        </p:txBody>
      </p:sp>
    </p:spTree>
    <p:extLst>
      <p:ext uri="{BB962C8B-B14F-4D97-AF65-F5344CB8AC3E}">
        <p14:creationId xmlns:p14="http://schemas.microsoft.com/office/powerpoint/2010/main" val="491317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a:t>Other normalization forms</a:t>
            </a:r>
            <a:br>
              <a:rPr lang="en-US" dirty="0"/>
            </a:br>
            <a:br>
              <a:rPr lang="en-US" dirty="0"/>
            </a:br>
            <a:br>
              <a:rPr lang="en-US" dirty="0"/>
            </a:br>
            <a:endParaRPr lang="en-US" dirty="0"/>
          </a:p>
        </p:txBody>
      </p:sp>
      <p:sp>
        <p:nvSpPr>
          <p:cNvPr id="7171" name="Content Placeholder 2"/>
          <p:cNvSpPr>
            <a:spLocks noGrp="1"/>
          </p:cNvSpPr>
          <p:nvPr>
            <p:ph idx="1"/>
          </p:nvPr>
        </p:nvSpPr>
        <p:spPr/>
        <p:txBody>
          <a:bodyPr/>
          <a:lstStyle/>
          <a:p>
            <a:r>
              <a:rPr lang="en-US" sz="2800" dirty="0"/>
              <a:t>The fourth normal form is also called the Boyce </a:t>
            </a:r>
            <a:r>
              <a:rPr lang="en-US" sz="2800" dirty="0" err="1"/>
              <a:t>Codd</a:t>
            </a:r>
            <a:r>
              <a:rPr lang="en-US" sz="2800" dirty="0"/>
              <a:t> Normal Form (BCNF) and fifth normal form exists, but are rarely considered in practical design</a:t>
            </a:r>
          </a:p>
          <a:p>
            <a:endParaRPr lang="en-US" sz="2800" dirty="0"/>
          </a:p>
          <a:p>
            <a:r>
              <a:rPr lang="en-US" sz="2800" dirty="0"/>
              <a:t>Disregarding these two additional normalization rules may result in a less than perfect database design but shouldn’t affect functionality</a:t>
            </a:r>
          </a:p>
          <a:p>
            <a:endParaRPr lang="en-US" sz="2800" dirty="0"/>
          </a:p>
          <a:p>
            <a:endParaRPr lang="en-US" sz="2800" dirty="0"/>
          </a:p>
          <a:p>
            <a:endParaRPr lang="en-US" dirty="0"/>
          </a:p>
        </p:txBody>
      </p:sp>
    </p:spTree>
    <p:extLst>
      <p:ext uri="{BB962C8B-B14F-4D97-AF65-F5344CB8AC3E}">
        <p14:creationId xmlns:p14="http://schemas.microsoft.com/office/powerpoint/2010/main" val="2734745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229511"/>
            <a:ext cx="8229600" cy="914400"/>
          </a:xfrm>
        </p:spPr>
        <p:txBody>
          <a:bodyPr/>
          <a:lstStyle/>
          <a:p>
            <a:r>
              <a:rPr lang="en-US" dirty="0"/>
              <a:t>Example of normalization  </a:t>
            </a:r>
          </a:p>
        </p:txBody>
      </p:sp>
      <p:sp>
        <p:nvSpPr>
          <p:cNvPr id="12" name="Content Placeholder 11">
            <a:extLst>
              <a:ext uri="{FF2B5EF4-FFF2-40B4-BE49-F238E27FC236}">
                <a16:creationId xmlns:a16="http://schemas.microsoft.com/office/drawing/2014/main" id="{7B745399-2DDC-4C32-8D52-9BA3B09BA9B5}"/>
              </a:ext>
            </a:extLst>
          </p:cNvPr>
          <p:cNvSpPr>
            <a:spLocks noGrp="1"/>
          </p:cNvSpPr>
          <p:nvPr>
            <p:ph idx="1"/>
          </p:nvPr>
        </p:nvSpPr>
        <p:spPr>
          <a:xfrm>
            <a:off x="457200" y="1447800"/>
            <a:ext cx="8229600" cy="3095171"/>
          </a:xfrm>
        </p:spPr>
        <p:txBody>
          <a:bodyPr/>
          <a:lstStyle/>
          <a:p>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977825805"/>
              </p:ext>
            </p:extLst>
          </p:nvPr>
        </p:nvGraphicFramePr>
        <p:xfrm>
          <a:off x="546100" y="1612900"/>
          <a:ext cx="6096000" cy="111252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104900">
                  <a:extLst>
                    <a:ext uri="{9D8B030D-6E8A-4147-A177-3AD203B41FA5}">
                      <a16:colId xmlns:a16="http://schemas.microsoft.com/office/drawing/2014/main" val="20002"/>
                    </a:ext>
                  </a:extLst>
                </a:gridCol>
                <a:gridCol w="9271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a:txBody>
                    <a:bodyPr/>
                    <a:lstStyle/>
                    <a:p>
                      <a:r>
                        <a:rPr lang="en-US" dirty="0"/>
                        <a:t>Student#</a:t>
                      </a:r>
                    </a:p>
                  </a:txBody>
                  <a:tcPr/>
                </a:tc>
                <a:tc>
                  <a:txBody>
                    <a:bodyPr/>
                    <a:lstStyle/>
                    <a:p>
                      <a:r>
                        <a:rPr lang="en-US" dirty="0"/>
                        <a:t>Advisor</a:t>
                      </a:r>
                    </a:p>
                  </a:txBody>
                  <a:tcPr/>
                </a:tc>
                <a:tc>
                  <a:txBody>
                    <a:bodyPr/>
                    <a:lstStyle/>
                    <a:p>
                      <a:r>
                        <a:rPr lang="en-US" dirty="0" err="1"/>
                        <a:t>Adv</a:t>
                      </a:r>
                      <a:r>
                        <a:rPr lang="en-US" dirty="0"/>
                        <a:t>-Room</a:t>
                      </a:r>
                    </a:p>
                  </a:txBody>
                  <a:tcPr/>
                </a:tc>
                <a:tc>
                  <a:txBody>
                    <a:bodyPr/>
                    <a:lstStyle/>
                    <a:p>
                      <a:r>
                        <a:rPr lang="en-US" dirty="0"/>
                        <a:t>Class1</a:t>
                      </a:r>
                    </a:p>
                  </a:txBody>
                  <a:tcPr/>
                </a:tc>
                <a:tc>
                  <a:txBody>
                    <a:bodyPr/>
                    <a:lstStyle/>
                    <a:p>
                      <a:r>
                        <a:rPr lang="en-US" dirty="0"/>
                        <a:t>Class2</a:t>
                      </a:r>
                    </a:p>
                  </a:txBody>
                  <a:tcPr/>
                </a:tc>
                <a:tc>
                  <a:txBody>
                    <a:bodyPr/>
                    <a:lstStyle/>
                    <a:p>
                      <a:r>
                        <a:rPr lang="en-US" dirty="0"/>
                        <a:t>Class3</a:t>
                      </a:r>
                    </a:p>
                  </a:txBody>
                  <a:tcPr/>
                </a:tc>
                <a:extLst>
                  <a:ext uri="{0D108BD9-81ED-4DB2-BD59-A6C34878D82A}">
                    <a16:rowId xmlns:a16="http://schemas.microsoft.com/office/drawing/2014/main" val="10000"/>
                  </a:ext>
                </a:extLst>
              </a:tr>
              <a:tr h="370840">
                <a:tc>
                  <a:txBody>
                    <a:bodyPr/>
                    <a:lstStyle/>
                    <a:p>
                      <a:r>
                        <a:rPr lang="en-US" dirty="0"/>
                        <a:t>1022</a:t>
                      </a:r>
                    </a:p>
                  </a:txBody>
                  <a:tcPr/>
                </a:tc>
                <a:tc>
                  <a:txBody>
                    <a:bodyPr/>
                    <a:lstStyle/>
                    <a:p>
                      <a:r>
                        <a:rPr lang="en-US" dirty="0"/>
                        <a:t>Jones</a:t>
                      </a:r>
                    </a:p>
                  </a:txBody>
                  <a:tcPr/>
                </a:tc>
                <a:tc>
                  <a:txBody>
                    <a:bodyPr/>
                    <a:lstStyle/>
                    <a:p>
                      <a:r>
                        <a:rPr lang="en-US" dirty="0"/>
                        <a:t>412</a:t>
                      </a:r>
                    </a:p>
                  </a:txBody>
                  <a:tcPr/>
                </a:tc>
                <a:tc>
                  <a:txBody>
                    <a:bodyPr/>
                    <a:lstStyle/>
                    <a:p>
                      <a:r>
                        <a:rPr lang="en-US" dirty="0"/>
                        <a:t>101-07</a:t>
                      </a:r>
                    </a:p>
                  </a:txBody>
                  <a:tcPr/>
                </a:tc>
                <a:tc>
                  <a:txBody>
                    <a:bodyPr/>
                    <a:lstStyle/>
                    <a:p>
                      <a:r>
                        <a:rPr lang="en-US" dirty="0"/>
                        <a:t>143-01</a:t>
                      </a:r>
                    </a:p>
                  </a:txBody>
                  <a:tcPr/>
                </a:tc>
                <a:tc>
                  <a:txBody>
                    <a:bodyPr/>
                    <a:lstStyle/>
                    <a:p>
                      <a:r>
                        <a:rPr lang="en-US" dirty="0"/>
                        <a:t>159-02</a:t>
                      </a:r>
                    </a:p>
                  </a:txBody>
                  <a:tcPr/>
                </a:tc>
                <a:extLst>
                  <a:ext uri="{0D108BD9-81ED-4DB2-BD59-A6C34878D82A}">
                    <a16:rowId xmlns:a16="http://schemas.microsoft.com/office/drawing/2014/main" val="10001"/>
                  </a:ext>
                </a:extLst>
              </a:tr>
              <a:tr h="370840">
                <a:tc>
                  <a:txBody>
                    <a:bodyPr/>
                    <a:lstStyle/>
                    <a:p>
                      <a:r>
                        <a:rPr lang="en-US" dirty="0"/>
                        <a:t>4123</a:t>
                      </a:r>
                    </a:p>
                  </a:txBody>
                  <a:tcPr/>
                </a:tc>
                <a:tc>
                  <a:txBody>
                    <a:bodyPr/>
                    <a:lstStyle/>
                    <a:p>
                      <a:r>
                        <a:rPr lang="en-US" dirty="0"/>
                        <a:t>Smith</a:t>
                      </a:r>
                    </a:p>
                  </a:txBody>
                  <a:tcPr/>
                </a:tc>
                <a:tc>
                  <a:txBody>
                    <a:bodyPr/>
                    <a:lstStyle/>
                    <a:p>
                      <a:r>
                        <a:rPr lang="en-US" dirty="0"/>
                        <a:t>216</a:t>
                      </a:r>
                    </a:p>
                  </a:txBody>
                  <a:tcPr/>
                </a:tc>
                <a:tc>
                  <a:txBody>
                    <a:bodyPr/>
                    <a:lstStyle/>
                    <a:p>
                      <a:r>
                        <a:rPr lang="en-US" dirty="0"/>
                        <a:t>201-01</a:t>
                      </a:r>
                    </a:p>
                  </a:txBody>
                  <a:tcPr/>
                </a:tc>
                <a:tc>
                  <a:txBody>
                    <a:bodyPr/>
                    <a:lstStyle/>
                    <a:p>
                      <a:r>
                        <a:rPr lang="en-US" dirty="0"/>
                        <a:t>211-02</a:t>
                      </a:r>
                    </a:p>
                  </a:txBody>
                  <a:tcPr/>
                </a:tc>
                <a:tc>
                  <a:txBody>
                    <a:bodyPr/>
                    <a:lstStyle/>
                    <a:p>
                      <a:r>
                        <a:rPr lang="en-US" dirty="0"/>
                        <a:t>214-01</a:t>
                      </a:r>
                    </a:p>
                  </a:txBody>
                  <a:tcPr/>
                </a:tc>
                <a:extLst>
                  <a:ext uri="{0D108BD9-81ED-4DB2-BD59-A6C34878D82A}">
                    <a16:rowId xmlns:a16="http://schemas.microsoft.com/office/drawing/2014/main" val="10002"/>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388262428"/>
              </p:ext>
            </p:extLst>
          </p:nvPr>
        </p:nvGraphicFramePr>
        <p:xfrm>
          <a:off x="457200" y="3771900"/>
          <a:ext cx="6096000" cy="259588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r>
                        <a:rPr lang="en-US" dirty="0"/>
                        <a:t>Student#</a:t>
                      </a:r>
                    </a:p>
                  </a:txBody>
                  <a:tcPr/>
                </a:tc>
                <a:tc>
                  <a:txBody>
                    <a:bodyPr/>
                    <a:lstStyle/>
                    <a:p>
                      <a:r>
                        <a:rPr lang="en-US" dirty="0"/>
                        <a:t>Advisor</a:t>
                      </a:r>
                    </a:p>
                  </a:txBody>
                  <a:tcPr/>
                </a:tc>
                <a:tc>
                  <a:txBody>
                    <a:bodyPr/>
                    <a:lstStyle/>
                    <a:p>
                      <a:r>
                        <a:rPr lang="en-US" dirty="0" err="1"/>
                        <a:t>Adv</a:t>
                      </a:r>
                      <a:r>
                        <a:rPr lang="en-US" dirty="0"/>
                        <a:t>-Room</a:t>
                      </a:r>
                    </a:p>
                  </a:txBody>
                  <a:tcPr/>
                </a:tc>
                <a:tc>
                  <a:txBody>
                    <a:bodyPr/>
                    <a:lstStyle/>
                    <a:p>
                      <a:r>
                        <a:rPr lang="en-US" dirty="0"/>
                        <a:t>Class#</a:t>
                      </a:r>
                    </a:p>
                  </a:txBody>
                  <a:tcPr/>
                </a:tc>
                <a:extLst>
                  <a:ext uri="{0D108BD9-81ED-4DB2-BD59-A6C34878D82A}">
                    <a16:rowId xmlns:a16="http://schemas.microsoft.com/office/drawing/2014/main" val="10000"/>
                  </a:ext>
                </a:extLst>
              </a:tr>
              <a:tr h="370840">
                <a:tc>
                  <a:txBody>
                    <a:bodyPr/>
                    <a:lstStyle/>
                    <a:p>
                      <a:r>
                        <a:rPr lang="en-US" dirty="0"/>
                        <a:t>1022</a:t>
                      </a:r>
                    </a:p>
                  </a:txBody>
                  <a:tcPr/>
                </a:tc>
                <a:tc>
                  <a:txBody>
                    <a:bodyPr/>
                    <a:lstStyle/>
                    <a:p>
                      <a:r>
                        <a:rPr lang="en-US" dirty="0"/>
                        <a:t>Jones</a:t>
                      </a:r>
                    </a:p>
                  </a:txBody>
                  <a:tcPr/>
                </a:tc>
                <a:tc>
                  <a:txBody>
                    <a:bodyPr/>
                    <a:lstStyle/>
                    <a:p>
                      <a:r>
                        <a:rPr lang="en-US" dirty="0"/>
                        <a:t>412</a:t>
                      </a:r>
                    </a:p>
                  </a:txBody>
                  <a:tcPr/>
                </a:tc>
                <a:tc>
                  <a:txBody>
                    <a:bodyPr/>
                    <a:lstStyle/>
                    <a:p>
                      <a:r>
                        <a:rPr lang="en-US" dirty="0"/>
                        <a:t>101-07</a:t>
                      </a:r>
                    </a:p>
                  </a:txBody>
                  <a:tcPr/>
                </a:tc>
                <a:extLst>
                  <a:ext uri="{0D108BD9-81ED-4DB2-BD59-A6C34878D82A}">
                    <a16:rowId xmlns:a16="http://schemas.microsoft.com/office/drawing/2014/main" val="10001"/>
                  </a:ext>
                </a:extLst>
              </a:tr>
              <a:tr h="370840">
                <a:tc>
                  <a:txBody>
                    <a:bodyPr/>
                    <a:lstStyle/>
                    <a:p>
                      <a:r>
                        <a:rPr lang="en-US" dirty="0"/>
                        <a:t>1022</a:t>
                      </a:r>
                    </a:p>
                  </a:txBody>
                  <a:tcPr/>
                </a:tc>
                <a:tc>
                  <a:txBody>
                    <a:bodyPr/>
                    <a:lstStyle/>
                    <a:p>
                      <a:r>
                        <a:rPr lang="en-US" dirty="0"/>
                        <a:t>Jones</a:t>
                      </a:r>
                    </a:p>
                  </a:txBody>
                  <a:tcPr/>
                </a:tc>
                <a:tc>
                  <a:txBody>
                    <a:bodyPr/>
                    <a:lstStyle/>
                    <a:p>
                      <a:r>
                        <a:rPr lang="en-US" dirty="0"/>
                        <a:t>412</a:t>
                      </a:r>
                    </a:p>
                  </a:txBody>
                  <a:tcPr/>
                </a:tc>
                <a:tc>
                  <a:txBody>
                    <a:bodyPr/>
                    <a:lstStyle/>
                    <a:p>
                      <a:r>
                        <a:rPr lang="en-US" dirty="0"/>
                        <a:t>143-01</a:t>
                      </a:r>
                    </a:p>
                  </a:txBody>
                  <a:tcPr/>
                </a:tc>
                <a:extLst>
                  <a:ext uri="{0D108BD9-81ED-4DB2-BD59-A6C34878D82A}">
                    <a16:rowId xmlns:a16="http://schemas.microsoft.com/office/drawing/2014/main" val="10002"/>
                  </a:ext>
                </a:extLst>
              </a:tr>
              <a:tr h="370840">
                <a:tc>
                  <a:txBody>
                    <a:bodyPr/>
                    <a:lstStyle/>
                    <a:p>
                      <a:r>
                        <a:rPr lang="en-US" dirty="0"/>
                        <a:t>1022</a:t>
                      </a:r>
                    </a:p>
                  </a:txBody>
                  <a:tcPr/>
                </a:tc>
                <a:tc>
                  <a:txBody>
                    <a:bodyPr/>
                    <a:lstStyle/>
                    <a:p>
                      <a:r>
                        <a:rPr lang="en-US" dirty="0"/>
                        <a:t>Jones</a:t>
                      </a:r>
                    </a:p>
                  </a:txBody>
                  <a:tcPr/>
                </a:tc>
                <a:tc>
                  <a:txBody>
                    <a:bodyPr/>
                    <a:lstStyle/>
                    <a:p>
                      <a:r>
                        <a:rPr lang="en-US" dirty="0"/>
                        <a:t>412</a:t>
                      </a:r>
                    </a:p>
                  </a:txBody>
                  <a:tcPr/>
                </a:tc>
                <a:tc>
                  <a:txBody>
                    <a:bodyPr/>
                    <a:lstStyle/>
                    <a:p>
                      <a:r>
                        <a:rPr lang="en-US" dirty="0"/>
                        <a:t>159-02</a:t>
                      </a:r>
                    </a:p>
                  </a:txBody>
                  <a:tcPr/>
                </a:tc>
                <a:extLst>
                  <a:ext uri="{0D108BD9-81ED-4DB2-BD59-A6C34878D82A}">
                    <a16:rowId xmlns:a16="http://schemas.microsoft.com/office/drawing/2014/main" val="10003"/>
                  </a:ext>
                </a:extLst>
              </a:tr>
              <a:tr h="370840">
                <a:tc>
                  <a:txBody>
                    <a:bodyPr/>
                    <a:lstStyle/>
                    <a:p>
                      <a:r>
                        <a:rPr lang="en-US" dirty="0"/>
                        <a:t>4123</a:t>
                      </a:r>
                    </a:p>
                  </a:txBody>
                  <a:tcPr/>
                </a:tc>
                <a:tc>
                  <a:txBody>
                    <a:bodyPr/>
                    <a:lstStyle/>
                    <a:p>
                      <a:r>
                        <a:rPr lang="en-US" dirty="0"/>
                        <a:t>Smith</a:t>
                      </a:r>
                    </a:p>
                  </a:txBody>
                  <a:tcPr/>
                </a:tc>
                <a:tc>
                  <a:txBody>
                    <a:bodyPr/>
                    <a:lstStyle/>
                    <a:p>
                      <a:r>
                        <a:rPr lang="en-US" dirty="0"/>
                        <a:t>216</a:t>
                      </a:r>
                    </a:p>
                  </a:txBody>
                  <a:tcPr/>
                </a:tc>
                <a:tc>
                  <a:txBody>
                    <a:bodyPr/>
                    <a:lstStyle/>
                    <a:p>
                      <a:r>
                        <a:rPr lang="en-US" dirty="0"/>
                        <a:t>201-01</a:t>
                      </a:r>
                    </a:p>
                  </a:txBody>
                  <a:tcPr/>
                </a:tc>
                <a:extLst>
                  <a:ext uri="{0D108BD9-81ED-4DB2-BD59-A6C34878D82A}">
                    <a16:rowId xmlns:a16="http://schemas.microsoft.com/office/drawing/2014/main" val="10004"/>
                  </a:ext>
                </a:extLst>
              </a:tr>
              <a:tr h="370840">
                <a:tc>
                  <a:txBody>
                    <a:bodyPr/>
                    <a:lstStyle/>
                    <a:p>
                      <a:r>
                        <a:rPr lang="en-US" dirty="0"/>
                        <a:t>4123</a:t>
                      </a:r>
                    </a:p>
                  </a:txBody>
                  <a:tcPr/>
                </a:tc>
                <a:tc>
                  <a:txBody>
                    <a:bodyPr/>
                    <a:lstStyle/>
                    <a:p>
                      <a:r>
                        <a:rPr lang="en-US" dirty="0"/>
                        <a:t>Smith</a:t>
                      </a:r>
                    </a:p>
                  </a:txBody>
                  <a:tcPr/>
                </a:tc>
                <a:tc>
                  <a:txBody>
                    <a:bodyPr/>
                    <a:lstStyle/>
                    <a:p>
                      <a:r>
                        <a:rPr lang="en-US" dirty="0"/>
                        <a:t>216</a:t>
                      </a:r>
                    </a:p>
                  </a:txBody>
                  <a:tcPr/>
                </a:tc>
                <a:tc>
                  <a:txBody>
                    <a:bodyPr/>
                    <a:lstStyle/>
                    <a:p>
                      <a:r>
                        <a:rPr lang="en-US" dirty="0"/>
                        <a:t>211-02</a:t>
                      </a:r>
                    </a:p>
                  </a:txBody>
                  <a:tcPr/>
                </a:tc>
                <a:extLst>
                  <a:ext uri="{0D108BD9-81ED-4DB2-BD59-A6C34878D82A}">
                    <a16:rowId xmlns:a16="http://schemas.microsoft.com/office/drawing/2014/main" val="10005"/>
                  </a:ext>
                </a:extLst>
              </a:tr>
              <a:tr h="370840">
                <a:tc>
                  <a:txBody>
                    <a:bodyPr/>
                    <a:lstStyle/>
                    <a:p>
                      <a:r>
                        <a:rPr lang="en-US" dirty="0"/>
                        <a:t>4123</a:t>
                      </a:r>
                    </a:p>
                  </a:txBody>
                  <a:tcPr/>
                </a:tc>
                <a:tc>
                  <a:txBody>
                    <a:bodyPr/>
                    <a:lstStyle/>
                    <a:p>
                      <a:r>
                        <a:rPr lang="en-US" dirty="0"/>
                        <a:t>Smith</a:t>
                      </a:r>
                    </a:p>
                  </a:txBody>
                  <a:tcPr/>
                </a:tc>
                <a:tc>
                  <a:txBody>
                    <a:bodyPr/>
                    <a:lstStyle/>
                    <a:p>
                      <a:r>
                        <a:rPr lang="en-US" dirty="0"/>
                        <a:t>216</a:t>
                      </a:r>
                    </a:p>
                  </a:txBody>
                  <a:tcPr/>
                </a:tc>
                <a:tc>
                  <a:txBody>
                    <a:bodyPr/>
                    <a:lstStyle/>
                    <a:p>
                      <a:r>
                        <a:rPr lang="en-US" dirty="0"/>
                        <a:t>214-01</a:t>
                      </a:r>
                    </a:p>
                  </a:txBody>
                  <a:tcPr/>
                </a:tc>
                <a:extLst>
                  <a:ext uri="{0D108BD9-81ED-4DB2-BD59-A6C34878D82A}">
                    <a16:rowId xmlns:a16="http://schemas.microsoft.com/office/drawing/2014/main" val="10006"/>
                  </a:ext>
                </a:extLst>
              </a:tr>
            </a:tbl>
          </a:graphicData>
        </a:graphic>
      </p:graphicFrame>
      <p:sp>
        <p:nvSpPr>
          <p:cNvPr id="6" name="TextBox 5">
            <a:extLst>
              <a:ext uri="{FF2B5EF4-FFF2-40B4-BE49-F238E27FC236}">
                <a16:creationId xmlns:a16="http://schemas.microsoft.com/office/drawing/2014/main" id="{CEB8A5F0-1028-4223-8754-3EAC76136D83}"/>
              </a:ext>
            </a:extLst>
          </p:cNvPr>
          <p:cNvSpPr txBox="1"/>
          <p:nvPr/>
        </p:nvSpPr>
        <p:spPr>
          <a:xfrm>
            <a:off x="508000" y="1030514"/>
            <a:ext cx="5399314" cy="369332"/>
          </a:xfrm>
          <a:prstGeom prst="rect">
            <a:avLst/>
          </a:prstGeom>
          <a:noFill/>
        </p:spPr>
        <p:txBody>
          <a:bodyPr wrap="square" lIns="0" tIns="0" rIns="0" bIns="0" rtlCol="0">
            <a:spAutoFit/>
          </a:bodyPr>
          <a:lstStyle/>
          <a:p>
            <a:r>
              <a:rPr lang="en-US" sz="2400" b="0" spc="-70" dirty="0">
                <a:gradFill>
                  <a:gsLst>
                    <a:gs pos="2917">
                      <a:schemeClr val="bg2"/>
                    </a:gs>
                    <a:gs pos="95000">
                      <a:schemeClr val="bg2"/>
                    </a:gs>
                  </a:gsLst>
                  <a:lin ang="5400000" scaled="0"/>
                </a:gradFill>
              </a:rPr>
              <a:t>Un-normalized table </a:t>
            </a:r>
          </a:p>
        </p:txBody>
      </p:sp>
      <p:sp>
        <p:nvSpPr>
          <p:cNvPr id="13" name="TextBox 12">
            <a:extLst>
              <a:ext uri="{FF2B5EF4-FFF2-40B4-BE49-F238E27FC236}">
                <a16:creationId xmlns:a16="http://schemas.microsoft.com/office/drawing/2014/main" id="{8783A4A0-A0BD-4541-9D74-4D41F5C1ABF4}"/>
              </a:ext>
            </a:extLst>
          </p:cNvPr>
          <p:cNvSpPr txBox="1"/>
          <p:nvPr/>
        </p:nvSpPr>
        <p:spPr>
          <a:xfrm>
            <a:off x="546099" y="3099312"/>
            <a:ext cx="7654471" cy="229326"/>
          </a:xfrm>
          <a:prstGeom prst="rect">
            <a:avLst/>
          </a:prstGeom>
          <a:noFill/>
        </p:spPr>
        <p:txBody>
          <a:bodyPr wrap="square" lIns="0" tIns="0" rIns="0" bIns="0" rtlCol="0">
            <a:spAutoFit/>
          </a:bodyPr>
          <a:lstStyle/>
          <a:p>
            <a:r>
              <a:rPr lang="en-US" sz="2400" b="0" spc="-70" dirty="0">
                <a:gradFill>
                  <a:gsLst>
                    <a:gs pos="2917">
                      <a:schemeClr val="bg2"/>
                    </a:gs>
                    <a:gs pos="95000">
                      <a:schemeClr val="bg2"/>
                    </a:gs>
                  </a:gsLst>
                  <a:lin ang="5400000" scaled="0"/>
                </a:gradFill>
              </a:rPr>
              <a:t>First Normal Form: No Repeating Groups</a:t>
            </a:r>
          </a:p>
        </p:txBody>
      </p:sp>
    </p:spTree>
    <p:extLst>
      <p:ext uri="{BB962C8B-B14F-4D97-AF65-F5344CB8AC3E}">
        <p14:creationId xmlns:p14="http://schemas.microsoft.com/office/powerpoint/2010/main" val="4197062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14400"/>
          </a:xfrm>
        </p:spPr>
        <p:txBody>
          <a:bodyPr/>
          <a:lstStyle/>
          <a:p>
            <a:r>
              <a:rPr lang="en-US" dirty="0"/>
              <a:t>Example of normalization </a:t>
            </a:r>
          </a:p>
        </p:txBody>
      </p:sp>
      <p:sp>
        <p:nvSpPr>
          <p:cNvPr id="10" name="Content Placeholder 9">
            <a:extLst>
              <a:ext uri="{FF2B5EF4-FFF2-40B4-BE49-F238E27FC236}">
                <a16:creationId xmlns:a16="http://schemas.microsoft.com/office/drawing/2014/main" id="{9E0B6CB2-60EA-4416-BD0B-62C70529CE1D}"/>
              </a:ext>
            </a:extLst>
          </p:cNvPr>
          <p:cNvSpPr>
            <a:spLocks noGrp="1"/>
          </p:cNvSpPr>
          <p:nvPr>
            <p:ph idx="1"/>
          </p:nvPr>
        </p:nvSpPr>
        <p:spPr>
          <a:xfrm>
            <a:off x="457200" y="1447800"/>
            <a:ext cx="8229600" cy="2848429"/>
          </a:xfrm>
        </p:spPr>
        <p:txBody>
          <a:bodyPr/>
          <a:lstStyle/>
          <a:p>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423453048"/>
              </p:ext>
            </p:extLst>
          </p:nvPr>
        </p:nvGraphicFramePr>
        <p:xfrm>
          <a:off x="1066800" y="2019300"/>
          <a:ext cx="4165600" cy="1038860"/>
        </p:xfrm>
        <a:graphic>
          <a:graphicData uri="http://schemas.openxmlformats.org/drawingml/2006/table">
            <a:tbl>
              <a:tblPr firstRow="1" bandRow="1">
                <a:tableStyleId>{5C22544A-7EE6-4342-B048-85BDC9FD1C3A}</a:tableStyleId>
              </a:tblPr>
              <a:tblGrid>
                <a:gridCol w="1358900">
                  <a:extLst>
                    <a:ext uri="{9D8B030D-6E8A-4147-A177-3AD203B41FA5}">
                      <a16:colId xmlns:a16="http://schemas.microsoft.com/office/drawing/2014/main" val="20000"/>
                    </a:ext>
                  </a:extLst>
                </a:gridCol>
                <a:gridCol w="1333500">
                  <a:extLst>
                    <a:ext uri="{9D8B030D-6E8A-4147-A177-3AD203B41FA5}">
                      <a16:colId xmlns:a16="http://schemas.microsoft.com/office/drawing/2014/main" val="20001"/>
                    </a:ext>
                  </a:extLst>
                </a:gridCol>
                <a:gridCol w="1473200">
                  <a:extLst>
                    <a:ext uri="{9D8B030D-6E8A-4147-A177-3AD203B41FA5}">
                      <a16:colId xmlns:a16="http://schemas.microsoft.com/office/drawing/2014/main" val="20002"/>
                    </a:ext>
                  </a:extLst>
                </a:gridCol>
              </a:tblGrid>
              <a:tr h="0">
                <a:tc>
                  <a:txBody>
                    <a:bodyPr/>
                    <a:lstStyle/>
                    <a:p>
                      <a:r>
                        <a:rPr lang="en-US" dirty="0"/>
                        <a:t>Student#</a:t>
                      </a:r>
                    </a:p>
                  </a:txBody>
                  <a:tcPr/>
                </a:tc>
                <a:tc>
                  <a:txBody>
                    <a:bodyPr/>
                    <a:lstStyle/>
                    <a:p>
                      <a:r>
                        <a:rPr lang="en-US" dirty="0"/>
                        <a:t>Advisor</a:t>
                      </a:r>
                    </a:p>
                  </a:txBody>
                  <a:tcPr/>
                </a:tc>
                <a:tc>
                  <a:txBody>
                    <a:bodyPr/>
                    <a:lstStyle/>
                    <a:p>
                      <a:r>
                        <a:rPr lang="en-US" dirty="0" err="1"/>
                        <a:t>Adv</a:t>
                      </a:r>
                      <a:r>
                        <a:rPr lang="en-US" dirty="0"/>
                        <a:t>-Room</a:t>
                      </a:r>
                    </a:p>
                  </a:txBody>
                  <a:tcPr/>
                </a:tc>
                <a:extLst>
                  <a:ext uri="{0D108BD9-81ED-4DB2-BD59-A6C34878D82A}">
                    <a16:rowId xmlns:a16="http://schemas.microsoft.com/office/drawing/2014/main" val="10000"/>
                  </a:ext>
                </a:extLst>
              </a:tr>
              <a:tr h="370840">
                <a:tc>
                  <a:txBody>
                    <a:bodyPr/>
                    <a:lstStyle/>
                    <a:p>
                      <a:r>
                        <a:rPr lang="en-US" dirty="0"/>
                        <a:t>1022</a:t>
                      </a:r>
                    </a:p>
                  </a:txBody>
                  <a:tcPr/>
                </a:tc>
                <a:tc>
                  <a:txBody>
                    <a:bodyPr/>
                    <a:lstStyle/>
                    <a:p>
                      <a:r>
                        <a:rPr lang="en-US" dirty="0"/>
                        <a:t>Jones</a:t>
                      </a:r>
                    </a:p>
                  </a:txBody>
                  <a:tcPr/>
                </a:tc>
                <a:tc>
                  <a:txBody>
                    <a:bodyPr/>
                    <a:lstStyle/>
                    <a:p>
                      <a:r>
                        <a:rPr lang="en-US" dirty="0"/>
                        <a:t>412</a:t>
                      </a:r>
                    </a:p>
                  </a:txBody>
                  <a:tcPr/>
                </a:tc>
                <a:extLst>
                  <a:ext uri="{0D108BD9-81ED-4DB2-BD59-A6C34878D82A}">
                    <a16:rowId xmlns:a16="http://schemas.microsoft.com/office/drawing/2014/main" val="10001"/>
                  </a:ext>
                </a:extLst>
              </a:tr>
              <a:tr h="370840">
                <a:tc>
                  <a:txBody>
                    <a:bodyPr/>
                    <a:lstStyle/>
                    <a:p>
                      <a:r>
                        <a:rPr lang="en-US" dirty="0"/>
                        <a:t>4123</a:t>
                      </a:r>
                    </a:p>
                  </a:txBody>
                  <a:tcPr/>
                </a:tc>
                <a:tc>
                  <a:txBody>
                    <a:bodyPr/>
                    <a:lstStyle/>
                    <a:p>
                      <a:r>
                        <a:rPr lang="en-US" dirty="0"/>
                        <a:t>Smith</a:t>
                      </a:r>
                    </a:p>
                  </a:txBody>
                  <a:tcPr/>
                </a:tc>
                <a:tc>
                  <a:txBody>
                    <a:bodyPr/>
                    <a:lstStyle/>
                    <a:p>
                      <a:r>
                        <a:rPr lang="en-US" dirty="0"/>
                        <a:t>216</a:t>
                      </a:r>
                    </a:p>
                  </a:txBody>
                  <a:tcPr/>
                </a:tc>
                <a:extLst>
                  <a:ext uri="{0D108BD9-81ED-4DB2-BD59-A6C34878D82A}">
                    <a16:rowId xmlns:a16="http://schemas.microsoft.com/office/drawing/2014/main" val="10002"/>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842867609"/>
              </p:ext>
            </p:extLst>
          </p:nvPr>
        </p:nvGraphicFramePr>
        <p:xfrm>
          <a:off x="1016000" y="3891640"/>
          <a:ext cx="3022600" cy="2595880"/>
        </p:xfrm>
        <a:graphic>
          <a:graphicData uri="http://schemas.openxmlformats.org/drawingml/2006/table">
            <a:tbl>
              <a:tblPr firstRow="1" bandRow="1">
                <a:tableStyleId>{5C22544A-7EE6-4342-B048-85BDC9FD1C3A}</a:tableStyleId>
              </a:tblPr>
              <a:tblGrid>
                <a:gridCol w="1435100">
                  <a:extLst>
                    <a:ext uri="{9D8B030D-6E8A-4147-A177-3AD203B41FA5}">
                      <a16:colId xmlns:a16="http://schemas.microsoft.com/office/drawing/2014/main" val="20000"/>
                    </a:ext>
                  </a:extLst>
                </a:gridCol>
                <a:gridCol w="1587500">
                  <a:extLst>
                    <a:ext uri="{9D8B030D-6E8A-4147-A177-3AD203B41FA5}">
                      <a16:colId xmlns:a16="http://schemas.microsoft.com/office/drawing/2014/main" val="20001"/>
                    </a:ext>
                  </a:extLst>
                </a:gridCol>
              </a:tblGrid>
              <a:tr h="370840">
                <a:tc>
                  <a:txBody>
                    <a:bodyPr/>
                    <a:lstStyle/>
                    <a:p>
                      <a:r>
                        <a:rPr lang="en-US" dirty="0"/>
                        <a:t>Student#</a:t>
                      </a:r>
                    </a:p>
                  </a:txBody>
                  <a:tcPr/>
                </a:tc>
                <a:tc>
                  <a:txBody>
                    <a:bodyPr/>
                    <a:lstStyle/>
                    <a:p>
                      <a:r>
                        <a:rPr lang="en-US" dirty="0"/>
                        <a:t>Class#</a:t>
                      </a:r>
                    </a:p>
                  </a:txBody>
                  <a:tcPr/>
                </a:tc>
                <a:extLst>
                  <a:ext uri="{0D108BD9-81ED-4DB2-BD59-A6C34878D82A}">
                    <a16:rowId xmlns:a16="http://schemas.microsoft.com/office/drawing/2014/main" val="10000"/>
                  </a:ext>
                </a:extLst>
              </a:tr>
              <a:tr h="370840">
                <a:tc>
                  <a:txBody>
                    <a:bodyPr/>
                    <a:lstStyle/>
                    <a:p>
                      <a:r>
                        <a:rPr lang="en-US" dirty="0"/>
                        <a:t>1022</a:t>
                      </a:r>
                    </a:p>
                  </a:txBody>
                  <a:tcPr/>
                </a:tc>
                <a:tc>
                  <a:txBody>
                    <a:bodyPr/>
                    <a:lstStyle/>
                    <a:p>
                      <a:r>
                        <a:rPr lang="en-US" dirty="0"/>
                        <a:t>101-07</a:t>
                      </a:r>
                    </a:p>
                  </a:txBody>
                  <a:tcPr/>
                </a:tc>
                <a:extLst>
                  <a:ext uri="{0D108BD9-81ED-4DB2-BD59-A6C34878D82A}">
                    <a16:rowId xmlns:a16="http://schemas.microsoft.com/office/drawing/2014/main" val="10001"/>
                  </a:ext>
                </a:extLst>
              </a:tr>
              <a:tr h="370840">
                <a:tc>
                  <a:txBody>
                    <a:bodyPr/>
                    <a:lstStyle/>
                    <a:p>
                      <a:r>
                        <a:rPr lang="en-US" dirty="0"/>
                        <a:t>1022</a:t>
                      </a:r>
                    </a:p>
                  </a:txBody>
                  <a:tcPr/>
                </a:tc>
                <a:tc>
                  <a:txBody>
                    <a:bodyPr/>
                    <a:lstStyle/>
                    <a:p>
                      <a:r>
                        <a:rPr lang="en-US" dirty="0"/>
                        <a:t>143-01</a:t>
                      </a:r>
                    </a:p>
                  </a:txBody>
                  <a:tcPr/>
                </a:tc>
                <a:extLst>
                  <a:ext uri="{0D108BD9-81ED-4DB2-BD59-A6C34878D82A}">
                    <a16:rowId xmlns:a16="http://schemas.microsoft.com/office/drawing/2014/main" val="10002"/>
                  </a:ext>
                </a:extLst>
              </a:tr>
              <a:tr h="370840">
                <a:tc>
                  <a:txBody>
                    <a:bodyPr/>
                    <a:lstStyle/>
                    <a:p>
                      <a:r>
                        <a:rPr lang="en-US" dirty="0"/>
                        <a:t>1022</a:t>
                      </a:r>
                    </a:p>
                  </a:txBody>
                  <a:tcPr/>
                </a:tc>
                <a:tc>
                  <a:txBody>
                    <a:bodyPr/>
                    <a:lstStyle/>
                    <a:p>
                      <a:r>
                        <a:rPr lang="en-US" dirty="0"/>
                        <a:t>159-02</a:t>
                      </a:r>
                    </a:p>
                  </a:txBody>
                  <a:tcPr/>
                </a:tc>
                <a:extLst>
                  <a:ext uri="{0D108BD9-81ED-4DB2-BD59-A6C34878D82A}">
                    <a16:rowId xmlns:a16="http://schemas.microsoft.com/office/drawing/2014/main" val="10003"/>
                  </a:ext>
                </a:extLst>
              </a:tr>
              <a:tr h="370840">
                <a:tc>
                  <a:txBody>
                    <a:bodyPr/>
                    <a:lstStyle/>
                    <a:p>
                      <a:r>
                        <a:rPr lang="en-US" dirty="0"/>
                        <a:t>4123</a:t>
                      </a:r>
                    </a:p>
                  </a:txBody>
                  <a:tcPr/>
                </a:tc>
                <a:tc>
                  <a:txBody>
                    <a:bodyPr/>
                    <a:lstStyle/>
                    <a:p>
                      <a:r>
                        <a:rPr lang="en-US" dirty="0"/>
                        <a:t>201-01</a:t>
                      </a:r>
                    </a:p>
                  </a:txBody>
                  <a:tcPr/>
                </a:tc>
                <a:extLst>
                  <a:ext uri="{0D108BD9-81ED-4DB2-BD59-A6C34878D82A}">
                    <a16:rowId xmlns:a16="http://schemas.microsoft.com/office/drawing/2014/main" val="10004"/>
                  </a:ext>
                </a:extLst>
              </a:tr>
              <a:tr h="370840">
                <a:tc>
                  <a:txBody>
                    <a:bodyPr/>
                    <a:lstStyle/>
                    <a:p>
                      <a:r>
                        <a:rPr lang="en-US" dirty="0"/>
                        <a:t>4123</a:t>
                      </a:r>
                    </a:p>
                  </a:txBody>
                  <a:tcPr/>
                </a:tc>
                <a:tc>
                  <a:txBody>
                    <a:bodyPr/>
                    <a:lstStyle/>
                    <a:p>
                      <a:r>
                        <a:rPr lang="en-US" dirty="0"/>
                        <a:t>211-02</a:t>
                      </a:r>
                    </a:p>
                  </a:txBody>
                  <a:tcPr/>
                </a:tc>
                <a:extLst>
                  <a:ext uri="{0D108BD9-81ED-4DB2-BD59-A6C34878D82A}">
                    <a16:rowId xmlns:a16="http://schemas.microsoft.com/office/drawing/2014/main" val="10005"/>
                  </a:ext>
                </a:extLst>
              </a:tr>
              <a:tr h="370840">
                <a:tc>
                  <a:txBody>
                    <a:bodyPr/>
                    <a:lstStyle/>
                    <a:p>
                      <a:r>
                        <a:rPr lang="en-US" dirty="0"/>
                        <a:t>4123</a:t>
                      </a:r>
                    </a:p>
                  </a:txBody>
                  <a:tcPr/>
                </a:tc>
                <a:tc>
                  <a:txBody>
                    <a:bodyPr/>
                    <a:lstStyle/>
                    <a:p>
                      <a:r>
                        <a:rPr lang="en-US" dirty="0"/>
                        <a:t>214-01</a:t>
                      </a:r>
                    </a:p>
                  </a:txBody>
                  <a:tcPr/>
                </a:tc>
                <a:extLst>
                  <a:ext uri="{0D108BD9-81ED-4DB2-BD59-A6C34878D82A}">
                    <a16:rowId xmlns:a16="http://schemas.microsoft.com/office/drawing/2014/main" val="10006"/>
                  </a:ext>
                </a:extLst>
              </a:tr>
            </a:tbl>
          </a:graphicData>
        </a:graphic>
      </p:graphicFrame>
      <p:sp>
        <p:nvSpPr>
          <p:cNvPr id="6" name="TextBox 5">
            <a:extLst>
              <a:ext uri="{FF2B5EF4-FFF2-40B4-BE49-F238E27FC236}">
                <a16:creationId xmlns:a16="http://schemas.microsoft.com/office/drawing/2014/main" id="{CAC7AB89-30BB-41A6-97A4-2B6BA081AE29}"/>
              </a:ext>
            </a:extLst>
          </p:cNvPr>
          <p:cNvSpPr txBox="1"/>
          <p:nvPr/>
        </p:nvSpPr>
        <p:spPr>
          <a:xfrm flipH="1">
            <a:off x="645918" y="839800"/>
            <a:ext cx="7852163" cy="3323987"/>
          </a:xfrm>
          <a:prstGeom prst="rect">
            <a:avLst/>
          </a:prstGeom>
          <a:noFill/>
        </p:spPr>
        <p:txBody>
          <a:bodyPr wrap="square" lIns="0" tIns="0" rIns="0" bIns="0" rtlCol="0">
            <a:spAutoFit/>
          </a:bodyPr>
          <a:lstStyle/>
          <a:p>
            <a:r>
              <a:rPr lang="en-US" sz="2400" b="0" spc="-70" dirty="0">
                <a:gradFill>
                  <a:gsLst>
                    <a:gs pos="2917">
                      <a:schemeClr val="bg2"/>
                    </a:gs>
                    <a:gs pos="95000">
                      <a:schemeClr val="bg2"/>
                    </a:gs>
                  </a:gsLst>
                  <a:lin ang="5400000" scaled="0"/>
                </a:gradFill>
              </a:rPr>
              <a:t>Second Normal Form: eliminate redundant data</a:t>
            </a:r>
          </a:p>
          <a:p>
            <a:endParaRPr lang="en-US" sz="2400" b="0" spc="-70" dirty="0">
              <a:gradFill>
                <a:gsLst>
                  <a:gs pos="2917">
                    <a:schemeClr val="bg2"/>
                  </a:gs>
                  <a:gs pos="95000">
                    <a:schemeClr val="bg2"/>
                  </a:gs>
                </a:gsLst>
                <a:lin ang="5400000" scaled="0"/>
              </a:gradFill>
            </a:endParaRPr>
          </a:p>
          <a:p>
            <a:r>
              <a:rPr lang="en-US" sz="2400" b="0" spc="-70" dirty="0">
                <a:gradFill>
                  <a:gsLst>
                    <a:gs pos="2917">
                      <a:schemeClr val="bg2"/>
                    </a:gs>
                    <a:gs pos="95000">
                      <a:schemeClr val="bg2"/>
                    </a:gs>
                  </a:gsLst>
                  <a:lin ang="5400000" scaled="0"/>
                </a:gradFill>
              </a:rPr>
              <a:t>Students:</a:t>
            </a:r>
          </a:p>
          <a:p>
            <a:endParaRPr lang="en-US" sz="2400" b="0" spc="-70" dirty="0">
              <a:gradFill>
                <a:gsLst>
                  <a:gs pos="2917">
                    <a:schemeClr val="bg2"/>
                  </a:gs>
                  <a:gs pos="95000">
                    <a:schemeClr val="bg2"/>
                  </a:gs>
                </a:gsLst>
                <a:lin ang="5400000" scaled="0"/>
              </a:gradFill>
            </a:endParaRPr>
          </a:p>
          <a:p>
            <a:endParaRPr lang="en-US" sz="2400" b="0" spc="-70" dirty="0">
              <a:gradFill>
                <a:gsLst>
                  <a:gs pos="2917">
                    <a:schemeClr val="bg2"/>
                  </a:gs>
                  <a:gs pos="95000">
                    <a:schemeClr val="bg2"/>
                  </a:gs>
                </a:gsLst>
                <a:lin ang="5400000" scaled="0"/>
              </a:gradFill>
            </a:endParaRPr>
          </a:p>
          <a:p>
            <a:endParaRPr lang="en-US" sz="2400" b="0" spc="-70" dirty="0">
              <a:gradFill>
                <a:gsLst>
                  <a:gs pos="2917">
                    <a:schemeClr val="bg2"/>
                  </a:gs>
                  <a:gs pos="95000">
                    <a:schemeClr val="bg2"/>
                  </a:gs>
                </a:gsLst>
                <a:lin ang="5400000" scaled="0"/>
              </a:gradFill>
            </a:endParaRPr>
          </a:p>
          <a:p>
            <a:endParaRPr lang="en-US" sz="2400" b="0" spc="-70" dirty="0">
              <a:gradFill>
                <a:gsLst>
                  <a:gs pos="2917">
                    <a:schemeClr val="bg2"/>
                  </a:gs>
                  <a:gs pos="95000">
                    <a:schemeClr val="bg2"/>
                  </a:gs>
                </a:gsLst>
                <a:lin ang="5400000" scaled="0"/>
              </a:gradFill>
            </a:endParaRPr>
          </a:p>
          <a:p>
            <a:r>
              <a:rPr lang="en-US" sz="2400" b="0" spc="-70" dirty="0">
                <a:gradFill>
                  <a:gsLst>
                    <a:gs pos="2917">
                      <a:schemeClr val="bg2"/>
                    </a:gs>
                    <a:gs pos="95000">
                      <a:schemeClr val="bg2"/>
                    </a:gs>
                  </a:gsLst>
                  <a:lin ang="5400000" scaled="0"/>
                </a:gradFill>
              </a:rPr>
              <a:t>Registration:</a:t>
            </a:r>
          </a:p>
          <a:p>
            <a:endParaRPr lang="en-US" sz="2400" b="0" spc="-70" dirty="0">
              <a:gradFill>
                <a:gsLst>
                  <a:gs pos="2917">
                    <a:schemeClr val="bg2"/>
                  </a:gs>
                  <a:gs pos="95000">
                    <a:schemeClr val="bg2"/>
                  </a:gs>
                </a:gsLst>
                <a:lin ang="5400000" scaled="0"/>
              </a:gradFill>
            </a:endParaRPr>
          </a:p>
        </p:txBody>
      </p:sp>
    </p:spTree>
    <p:extLst>
      <p:ext uri="{BB962C8B-B14F-4D97-AF65-F5344CB8AC3E}">
        <p14:creationId xmlns:p14="http://schemas.microsoft.com/office/powerpoint/2010/main" val="3581863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normalization </a:t>
            </a:r>
          </a:p>
        </p:txBody>
      </p:sp>
      <p:sp>
        <p:nvSpPr>
          <p:cNvPr id="8" name="Content Placeholder 7">
            <a:extLst>
              <a:ext uri="{FF2B5EF4-FFF2-40B4-BE49-F238E27FC236}">
                <a16:creationId xmlns:a16="http://schemas.microsoft.com/office/drawing/2014/main" id="{1D96B3F8-126B-472B-8E1A-8431FD3FB9E9}"/>
              </a:ext>
            </a:extLst>
          </p:cNvPr>
          <p:cNvSpPr>
            <a:spLocks noGrp="1"/>
          </p:cNvSpPr>
          <p:nvPr>
            <p:ph idx="1"/>
          </p:nvPr>
        </p:nvSpPr>
        <p:spPr>
          <a:xfrm>
            <a:off x="457200" y="1447800"/>
            <a:ext cx="8229600" cy="2098288"/>
          </a:xfrm>
        </p:spPr>
        <p:txBody>
          <a:bodyPr/>
          <a:lstStyle/>
          <a:p>
            <a:pPr marL="0" indent="0">
              <a:buNone/>
            </a:pPr>
            <a:r>
              <a:rPr lang="en-US" dirty="0"/>
              <a:t>Third Normal Form: eliminate data not dependent on the key</a:t>
            </a:r>
          </a:p>
          <a:p>
            <a:pPr marL="0" indent="0">
              <a:buNone/>
            </a:pPr>
            <a:endParaRPr lang="en-US" dirty="0"/>
          </a:p>
          <a:p>
            <a:pPr marL="0" indent="0">
              <a:buNone/>
            </a:pPr>
            <a:r>
              <a:rPr lang="en-US" dirty="0"/>
              <a:t>Students   	     Faculty  		  Registration</a:t>
            </a:r>
          </a:p>
        </p:txBody>
      </p:sp>
      <p:graphicFrame>
        <p:nvGraphicFramePr>
          <p:cNvPr id="4" name="Table 3"/>
          <p:cNvGraphicFramePr>
            <a:graphicFrameLocks noGrp="1"/>
          </p:cNvGraphicFramePr>
          <p:nvPr>
            <p:extLst>
              <p:ext uri="{D42A27DB-BD31-4B8C-83A1-F6EECF244321}">
                <p14:modId xmlns:p14="http://schemas.microsoft.com/office/powerpoint/2010/main" val="1933306009"/>
              </p:ext>
            </p:extLst>
          </p:nvPr>
        </p:nvGraphicFramePr>
        <p:xfrm>
          <a:off x="457200" y="3214029"/>
          <a:ext cx="2070100" cy="1112520"/>
        </p:xfrm>
        <a:graphic>
          <a:graphicData uri="http://schemas.openxmlformats.org/drawingml/2006/table">
            <a:tbl>
              <a:tblPr firstRow="1" bandRow="1">
                <a:tableStyleId>{5C22544A-7EE6-4342-B048-85BDC9FD1C3A}</a:tableStyleId>
              </a:tblPr>
              <a:tblGrid>
                <a:gridCol w="962851">
                  <a:extLst>
                    <a:ext uri="{9D8B030D-6E8A-4147-A177-3AD203B41FA5}">
                      <a16:colId xmlns:a16="http://schemas.microsoft.com/office/drawing/2014/main" val="20000"/>
                    </a:ext>
                  </a:extLst>
                </a:gridCol>
                <a:gridCol w="1107249">
                  <a:extLst>
                    <a:ext uri="{9D8B030D-6E8A-4147-A177-3AD203B41FA5}">
                      <a16:colId xmlns:a16="http://schemas.microsoft.com/office/drawing/2014/main" val="20001"/>
                    </a:ext>
                  </a:extLst>
                </a:gridCol>
              </a:tblGrid>
              <a:tr h="370840">
                <a:tc>
                  <a:txBody>
                    <a:bodyPr/>
                    <a:lstStyle/>
                    <a:p>
                      <a:r>
                        <a:rPr lang="en-US" dirty="0"/>
                        <a:t>Student</a:t>
                      </a:r>
                      <a:r>
                        <a:rPr lang="en-US" baseline="0" dirty="0"/>
                        <a:t>#</a:t>
                      </a:r>
                      <a:endParaRPr lang="en-US" dirty="0"/>
                    </a:p>
                  </a:txBody>
                  <a:tcPr/>
                </a:tc>
                <a:tc>
                  <a:txBody>
                    <a:bodyPr/>
                    <a:lstStyle/>
                    <a:p>
                      <a:r>
                        <a:rPr lang="en-US" dirty="0"/>
                        <a:t>Advisor</a:t>
                      </a:r>
                    </a:p>
                  </a:txBody>
                  <a:tcPr/>
                </a:tc>
                <a:extLst>
                  <a:ext uri="{0D108BD9-81ED-4DB2-BD59-A6C34878D82A}">
                    <a16:rowId xmlns:a16="http://schemas.microsoft.com/office/drawing/2014/main" val="10000"/>
                  </a:ext>
                </a:extLst>
              </a:tr>
              <a:tr h="370840">
                <a:tc>
                  <a:txBody>
                    <a:bodyPr/>
                    <a:lstStyle/>
                    <a:p>
                      <a:r>
                        <a:rPr lang="en-US" dirty="0"/>
                        <a:t>1022</a:t>
                      </a:r>
                    </a:p>
                  </a:txBody>
                  <a:tcPr/>
                </a:tc>
                <a:tc>
                  <a:txBody>
                    <a:bodyPr/>
                    <a:lstStyle/>
                    <a:p>
                      <a:r>
                        <a:rPr lang="en-US" dirty="0"/>
                        <a:t>Jones</a:t>
                      </a:r>
                    </a:p>
                  </a:txBody>
                  <a:tcPr/>
                </a:tc>
                <a:extLst>
                  <a:ext uri="{0D108BD9-81ED-4DB2-BD59-A6C34878D82A}">
                    <a16:rowId xmlns:a16="http://schemas.microsoft.com/office/drawing/2014/main" val="10001"/>
                  </a:ext>
                </a:extLst>
              </a:tr>
              <a:tr h="370840">
                <a:tc>
                  <a:txBody>
                    <a:bodyPr/>
                    <a:lstStyle/>
                    <a:p>
                      <a:r>
                        <a:rPr lang="en-US" dirty="0"/>
                        <a:t>4123</a:t>
                      </a:r>
                    </a:p>
                  </a:txBody>
                  <a:tcPr/>
                </a:tc>
                <a:tc>
                  <a:txBody>
                    <a:bodyPr/>
                    <a:lstStyle/>
                    <a:p>
                      <a:r>
                        <a:rPr lang="en-US" dirty="0"/>
                        <a:t>Smith</a:t>
                      </a:r>
                    </a:p>
                  </a:txBody>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77739833"/>
              </p:ext>
            </p:extLst>
          </p:nvPr>
        </p:nvGraphicFramePr>
        <p:xfrm>
          <a:off x="2997200" y="3214029"/>
          <a:ext cx="2035049" cy="1112520"/>
        </p:xfrm>
        <a:graphic>
          <a:graphicData uri="http://schemas.openxmlformats.org/drawingml/2006/table">
            <a:tbl>
              <a:tblPr firstRow="1" bandRow="1">
                <a:tableStyleId>{5C22544A-7EE6-4342-B048-85BDC9FD1C3A}</a:tableStyleId>
              </a:tblPr>
              <a:tblGrid>
                <a:gridCol w="706755">
                  <a:extLst>
                    <a:ext uri="{9D8B030D-6E8A-4147-A177-3AD203B41FA5}">
                      <a16:colId xmlns:a16="http://schemas.microsoft.com/office/drawing/2014/main" val="20000"/>
                    </a:ext>
                  </a:extLst>
                </a:gridCol>
                <a:gridCol w="705676">
                  <a:extLst>
                    <a:ext uri="{9D8B030D-6E8A-4147-A177-3AD203B41FA5}">
                      <a16:colId xmlns:a16="http://schemas.microsoft.com/office/drawing/2014/main" val="20001"/>
                    </a:ext>
                  </a:extLst>
                </a:gridCol>
                <a:gridCol w="622618">
                  <a:extLst>
                    <a:ext uri="{9D8B030D-6E8A-4147-A177-3AD203B41FA5}">
                      <a16:colId xmlns:a16="http://schemas.microsoft.com/office/drawing/2014/main" val="20002"/>
                    </a:ext>
                  </a:extLst>
                </a:gridCol>
              </a:tblGrid>
              <a:tr h="370840">
                <a:tc>
                  <a:txBody>
                    <a:bodyPr/>
                    <a:lstStyle/>
                    <a:p>
                      <a:r>
                        <a:rPr lang="en-US" dirty="0"/>
                        <a:t>Name</a:t>
                      </a:r>
                    </a:p>
                  </a:txBody>
                  <a:tcPr/>
                </a:tc>
                <a:tc>
                  <a:txBody>
                    <a:bodyPr/>
                    <a:lstStyle/>
                    <a:p>
                      <a:r>
                        <a:rPr lang="en-US" dirty="0"/>
                        <a:t>Room</a:t>
                      </a:r>
                    </a:p>
                  </a:txBody>
                  <a:tcPr/>
                </a:tc>
                <a:tc>
                  <a:txBody>
                    <a:bodyPr/>
                    <a:lstStyle/>
                    <a:p>
                      <a:r>
                        <a:rPr lang="en-US" dirty="0" err="1"/>
                        <a:t>Dept</a:t>
                      </a:r>
                      <a:endParaRPr lang="en-US" dirty="0"/>
                    </a:p>
                  </a:txBody>
                  <a:tcPr/>
                </a:tc>
                <a:extLst>
                  <a:ext uri="{0D108BD9-81ED-4DB2-BD59-A6C34878D82A}">
                    <a16:rowId xmlns:a16="http://schemas.microsoft.com/office/drawing/2014/main" val="10000"/>
                  </a:ext>
                </a:extLst>
              </a:tr>
              <a:tr h="370840">
                <a:tc>
                  <a:txBody>
                    <a:bodyPr/>
                    <a:lstStyle/>
                    <a:p>
                      <a:r>
                        <a:rPr lang="en-US" dirty="0"/>
                        <a:t>Jones</a:t>
                      </a:r>
                    </a:p>
                  </a:txBody>
                  <a:tcPr/>
                </a:tc>
                <a:tc>
                  <a:txBody>
                    <a:bodyPr/>
                    <a:lstStyle/>
                    <a:p>
                      <a:r>
                        <a:rPr lang="en-US" dirty="0"/>
                        <a:t>412</a:t>
                      </a:r>
                    </a:p>
                  </a:txBody>
                  <a:tcPr/>
                </a:tc>
                <a:tc>
                  <a:txBody>
                    <a:bodyPr/>
                    <a:lstStyle/>
                    <a:p>
                      <a:r>
                        <a:rPr lang="en-US" dirty="0"/>
                        <a:t>42</a:t>
                      </a:r>
                    </a:p>
                  </a:txBody>
                  <a:tcPr/>
                </a:tc>
                <a:extLst>
                  <a:ext uri="{0D108BD9-81ED-4DB2-BD59-A6C34878D82A}">
                    <a16:rowId xmlns:a16="http://schemas.microsoft.com/office/drawing/2014/main" val="10001"/>
                  </a:ext>
                </a:extLst>
              </a:tr>
              <a:tr h="370840">
                <a:tc>
                  <a:txBody>
                    <a:bodyPr/>
                    <a:lstStyle/>
                    <a:p>
                      <a:r>
                        <a:rPr lang="en-US" dirty="0"/>
                        <a:t>Smith</a:t>
                      </a:r>
                    </a:p>
                  </a:txBody>
                  <a:tcPr/>
                </a:tc>
                <a:tc>
                  <a:txBody>
                    <a:bodyPr/>
                    <a:lstStyle/>
                    <a:p>
                      <a:r>
                        <a:rPr lang="en-US" dirty="0"/>
                        <a:t>216</a:t>
                      </a:r>
                    </a:p>
                  </a:txBody>
                  <a:tcPr/>
                </a:tc>
                <a:tc>
                  <a:txBody>
                    <a:bodyPr/>
                    <a:lstStyle/>
                    <a:p>
                      <a:r>
                        <a:rPr lang="en-US" dirty="0"/>
                        <a:t>42</a:t>
                      </a:r>
                    </a:p>
                  </a:txBody>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35872729"/>
              </p:ext>
            </p:extLst>
          </p:nvPr>
        </p:nvGraphicFramePr>
        <p:xfrm>
          <a:off x="5461000" y="3226729"/>
          <a:ext cx="3022600" cy="2595880"/>
        </p:xfrm>
        <a:graphic>
          <a:graphicData uri="http://schemas.openxmlformats.org/drawingml/2006/table">
            <a:tbl>
              <a:tblPr firstRow="1" bandRow="1">
                <a:tableStyleId>{5C22544A-7EE6-4342-B048-85BDC9FD1C3A}</a:tableStyleId>
              </a:tblPr>
              <a:tblGrid>
                <a:gridCol w="1435100">
                  <a:extLst>
                    <a:ext uri="{9D8B030D-6E8A-4147-A177-3AD203B41FA5}">
                      <a16:colId xmlns:a16="http://schemas.microsoft.com/office/drawing/2014/main" val="20000"/>
                    </a:ext>
                  </a:extLst>
                </a:gridCol>
                <a:gridCol w="1587500">
                  <a:extLst>
                    <a:ext uri="{9D8B030D-6E8A-4147-A177-3AD203B41FA5}">
                      <a16:colId xmlns:a16="http://schemas.microsoft.com/office/drawing/2014/main" val="20001"/>
                    </a:ext>
                  </a:extLst>
                </a:gridCol>
              </a:tblGrid>
              <a:tr h="370840">
                <a:tc>
                  <a:txBody>
                    <a:bodyPr/>
                    <a:lstStyle/>
                    <a:p>
                      <a:r>
                        <a:rPr lang="en-US" dirty="0"/>
                        <a:t>Student#</a:t>
                      </a:r>
                    </a:p>
                  </a:txBody>
                  <a:tcPr/>
                </a:tc>
                <a:tc>
                  <a:txBody>
                    <a:bodyPr/>
                    <a:lstStyle/>
                    <a:p>
                      <a:r>
                        <a:rPr lang="en-US" dirty="0"/>
                        <a:t>Class#</a:t>
                      </a:r>
                    </a:p>
                  </a:txBody>
                  <a:tcPr/>
                </a:tc>
                <a:extLst>
                  <a:ext uri="{0D108BD9-81ED-4DB2-BD59-A6C34878D82A}">
                    <a16:rowId xmlns:a16="http://schemas.microsoft.com/office/drawing/2014/main" val="10000"/>
                  </a:ext>
                </a:extLst>
              </a:tr>
              <a:tr h="370840">
                <a:tc>
                  <a:txBody>
                    <a:bodyPr/>
                    <a:lstStyle/>
                    <a:p>
                      <a:r>
                        <a:rPr lang="en-US" dirty="0"/>
                        <a:t>1022</a:t>
                      </a:r>
                    </a:p>
                  </a:txBody>
                  <a:tcPr/>
                </a:tc>
                <a:tc>
                  <a:txBody>
                    <a:bodyPr/>
                    <a:lstStyle/>
                    <a:p>
                      <a:r>
                        <a:rPr lang="en-US" dirty="0"/>
                        <a:t>101-07</a:t>
                      </a:r>
                    </a:p>
                  </a:txBody>
                  <a:tcPr/>
                </a:tc>
                <a:extLst>
                  <a:ext uri="{0D108BD9-81ED-4DB2-BD59-A6C34878D82A}">
                    <a16:rowId xmlns:a16="http://schemas.microsoft.com/office/drawing/2014/main" val="10001"/>
                  </a:ext>
                </a:extLst>
              </a:tr>
              <a:tr h="370840">
                <a:tc>
                  <a:txBody>
                    <a:bodyPr/>
                    <a:lstStyle/>
                    <a:p>
                      <a:r>
                        <a:rPr lang="en-US" dirty="0"/>
                        <a:t>1022</a:t>
                      </a:r>
                    </a:p>
                  </a:txBody>
                  <a:tcPr/>
                </a:tc>
                <a:tc>
                  <a:txBody>
                    <a:bodyPr/>
                    <a:lstStyle/>
                    <a:p>
                      <a:r>
                        <a:rPr lang="en-US" dirty="0"/>
                        <a:t>143-01</a:t>
                      </a:r>
                    </a:p>
                  </a:txBody>
                  <a:tcPr/>
                </a:tc>
                <a:extLst>
                  <a:ext uri="{0D108BD9-81ED-4DB2-BD59-A6C34878D82A}">
                    <a16:rowId xmlns:a16="http://schemas.microsoft.com/office/drawing/2014/main" val="10002"/>
                  </a:ext>
                </a:extLst>
              </a:tr>
              <a:tr h="370840">
                <a:tc>
                  <a:txBody>
                    <a:bodyPr/>
                    <a:lstStyle/>
                    <a:p>
                      <a:r>
                        <a:rPr lang="en-US" dirty="0"/>
                        <a:t>1022</a:t>
                      </a:r>
                    </a:p>
                  </a:txBody>
                  <a:tcPr/>
                </a:tc>
                <a:tc>
                  <a:txBody>
                    <a:bodyPr/>
                    <a:lstStyle/>
                    <a:p>
                      <a:r>
                        <a:rPr lang="en-US" dirty="0"/>
                        <a:t>159-02</a:t>
                      </a:r>
                    </a:p>
                  </a:txBody>
                  <a:tcPr/>
                </a:tc>
                <a:extLst>
                  <a:ext uri="{0D108BD9-81ED-4DB2-BD59-A6C34878D82A}">
                    <a16:rowId xmlns:a16="http://schemas.microsoft.com/office/drawing/2014/main" val="10003"/>
                  </a:ext>
                </a:extLst>
              </a:tr>
              <a:tr h="370840">
                <a:tc>
                  <a:txBody>
                    <a:bodyPr/>
                    <a:lstStyle/>
                    <a:p>
                      <a:r>
                        <a:rPr lang="en-US" dirty="0"/>
                        <a:t>4123</a:t>
                      </a:r>
                    </a:p>
                  </a:txBody>
                  <a:tcPr/>
                </a:tc>
                <a:tc>
                  <a:txBody>
                    <a:bodyPr/>
                    <a:lstStyle/>
                    <a:p>
                      <a:r>
                        <a:rPr lang="en-US" dirty="0"/>
                        <a:t>201-01</a:t>
                      </a:r>
                    </a:p>
                  </a:txBody>
                  <a:tcPr/>
                </a:tc>
                <a:extLst>
                  <a:ext uri="{0D108BD9-81ED-4DB2-BD59-A6C34878D82A}">
                    <a16:rowId xmlns:a16="http://schemas.microsoft.com/office/drawing/2014/main" val="10004"/>
                  </a:ext>
                </a:extLst>
              </a:tr>
              <a:tr h="370840">
                <a:tc>
                  <a:txBody>
                    <a:bodyPr/>
                    <a:lstStyle/>
                    <a:p>
                      <a:r>
                        <a:rPr lang="en-US" dirty="0"/>
                        <a:t>4123</a:t>
                      </a:r>
                    </a:p>
                  </a:txBody>
                  <a:tcPr/>
                </a:tc>
                <a:tc>
                  <a:txBody>
                    <a:bodyPr/>
                    <a:lstStyle/>
                    <a:p>
                      <a:r>
                        <a:rPr lang="en-US" dirty="0"/>
                        <a:t>211-02</a:t>
                      </a:r>
                    </a:p>
                  </a:txBody>
                  <a:tcPr/>
                </a:tc>
                <a:extLst>
                  <a:ext uri="{0D108BD9-81ED-4DB2-BD59-A6C34878D82A}">
                    <a16:rowId xmlns:a16="http://schemas.microsoft.com/office/drawing/2014/main" val="10005"/>
                  </a:ext>
                </a:extLst>
              </a:tr>
              <a:tr h="370840">
                <a:tc>
                  <a:txBody>
                    <a:bodyPr/>
                    <a:lstStyle/>
                    <a:p>
                      <a:r>
                        <a:rPr lang="en-US" dirty="0"/>
                        <a:t>4123</a:t>
                      </a:r>
                    </a:p>
                  </a:txBody>
                  <a:tcPr/>
                </a:tc>
                <a:tc>
                  <a:txBody>
                    <a:bodyPr/>
                    <a:lstStyle/>
                    <a:p>
                      <a:r>
                        <a:rPr lang="en-US" dirty="0"/>
                        <a:t>214-01</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049733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Title 2"/>
          <p:cNvSpPr txBox="1">
            <a:spLocks/>
          </p:cNvSpPr>
          <p:nvPr/>
        </p:nvSpPr>
        <p:spPr>
          <a:xfrm>
            <a:off x="201929" y="2960472"/>
            <a:ext cx="8740142"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a:solidFill>
                  <a:srgbClr val="FFFFFF">
                    <a:alpha val="98824"/>
                  </a:srgbClr>
                </a:solidFill>
              </a:rPr>
              <a:t>Referential Integrity</a:t>
            </a:r>
          </a:p>
        </p:txBody>
      </p:sp>
    </p:spTree>
    <p:extLst>
      <p:ext uri="{BB962C8B-B14F-4D97-AF65-F5344CB8AC3E}">
        <p14:creationId xmlns:p14="http://schemas.microsoft.com/office/powerpoint/2010/main" val="2048440226"/>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Referential integrity</a:t>
            </a:r>
          </a:p>
        </p:txBody>
      </p:sp>
      <p:sp>
        <p:nvSpPr>
          <p:cNvPr id="16387" name="Content Placeholder 2"/>
          <p:cNvSpPr>
            <a:spLocks noGrp="1"/>
          </p:cNvSpPr>
          <p:nvPr>
            <p:ph idx="1"/>
          </p:nvPr>
        </p:nvSpPr>
        <p:spPr/>
        <p:txBody>
          <a:bodyPr>
            <a:normAutofit/>
          </a:bodyPr>
          <a:lstStyle/>
          <a:p>
            <a:r>
              <a:rPr lang="en-US" b="1" i="1" dirty="0"/>
              <a:t>Referential Integrity</a:t>
            </a:r>
            <a:r>
              <a:rPr lang="en-US" dirty="0"/>
              <a:t> (RI) is a database concept used to ensure that the relationships between your database tables remains synchronized during data modifications. </a:t>
            </a:r>
          </a:p>
          <a:p>
            <a:endParaRPr lang="en-US" dirty="0"/>
          </a:p>
          <a:p>
            <a:r>
              <a:rPr lang="en-US" dirty="0"/>
              <a:t>RI can be used to ensure the data is clean, may be helpful in optimizing your database environment and can assist in early detection of errors. </a:t>
            </a:r>
          </a:p>
          <a:p>
            <a:endParaRPr lang="en-US" dirty="0"/>
          </a:p>
          <a:p>
            <a:r>
              <a:rPr lang="en-US" dirty="0"/>
              <a:t>A combination of </a:t>
            </a:r>
            <a:r>
              <a:rPr lang="en-US" b="1" dirty="0"/>
              <a:t>PRIMARY KEY </a:t>
            </a:r>
            <a:r>
              <a:rPr lang="en-US" dirty="0"/>
              <a:t>and </a:t>
            </a:r>
            <a:r>
              <a:rPr lang="en-US" b="1" dirty="0"/>
              <a:t>FOREIGN KEY</a:t>
            </a:r>
            <a:r>
              <a:rPr lang="en-US" dirty="0"/>
              <a:t> constraints can be used to help enforce referential integrity of your database. In addition to a foreign key referencing a primary key constraint, a foreign key can also reference a </a:t>
            </a:r>
            <a:r>
              <a:rPr lang="en-US" b="1" dirty="0"/>
              <a:t>UNIQUE</a:t>
            </a:r>
            <a:r>
              <a:rPr lang="en-US" dirty="0"/>
              <a:t> constraint to help maintain referential integrity. </a:t>
            </a:r>
          </a:p>
          <a:p>
            <a:endParaRPr lang="en-US" dirty="0"/>
          </a:p>
          <a:p>
            <a:r>
              <a:rPr lang="en-US" dirty="0"/>
              <a:t>Triggers can also be used to enforce referential integrity, however being triggers require code they don’t execute as quickly as table properties such as a primary key constraint. </a:t>
            </a:r>
          </a:p>
          <a:p>
            <a:endParaRPr lang="en-US" dirty="0"/>
          </a:p>
          <a:p>
            <a:endParaRPr lang="en-US" dirty="0"/>
          </a:p>
        </p:txBody>
      </p:sp>
    </p:spTree>
    <p:extLst>
      <p:ext uri="{BB962C8B-B14F-4D97-AF65-F5344CB8AC3E}">
        <p14:creationId xmlns:p14="http://schemas.microsoft.com/office/powerpoint/2010/main" val="1402338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853" y="120316"/>
            <a:ext cx="8229600" cy="914400"/>
          </a:xfrm>
        </p:spPr>
        <p:txBody>
          <a:bodyPr/>
          <a:lstStyle/>
          <a:p>
            <a:pPr>
              <a:defRPr/>
            </a:pPr>
            <a:r>
              <a:rPr lang="en-US" dirty="0"/>
              <a:t>Methods for enforcing referential integrity</a:t>
            </a:r>
          </a:p>
        </p:txBody>
      </p:sp>
      <p:sp>
        <p:nvSpPr>
          <p:cNvPr id="10243" name="Content Placeholder 2"/>
          <p:cNvSpPr>
            <a:spLocks noGrp="1"/>
          </p:cNvSpPr>
          <p:nvPr>
            <p:ph idx="1"/>
          </p:nvPr>
        </p:nvSpPr>
        <p:spPr>
          <a:xfrm>
            <a:off x="324853" y="822158"/>
            <a:ext cx="8229600" cy="5029200"/>
          </a:xfrm>
        </p:spPr>
        <p:txBody>
          <a:bodyPr>
            <a:normAutofit fontScale="85000" lnSpcReduction="20000"/>
          </a:bodyPr>
          <a:lstStyle/>
          <a:p>
            <a:endParaRPr lang="en-US" sz="2800" dirty="0"/>
          </a:p>
          <a:p>
            <a:endParaRPr lang="en-US" sz="2800" dirty="0"/>
          </a:p>
          <a:p>
            <a:r>
              <a:rPr lang="en-US" sz="2800" dirty="0"/>
              <a:t>There are several methods available in SQL Server to help maintain database integrity: </a:t>
            </a:r>
          </a:p>
          <a:p>
            <a:endParaRPr lang="en-US" sz="2800" dirty="0"/>
          </a:p>
          <a:p>
            <a:pPr lvl="1"/>
            <a:r>
              <a:rPr lang="en-US" sz="2800" dirty="0"/>
              <a:t>Primary key constraint</a:t>
            </a:r>
          </a:p>
          <a:p>
            <a:pPr lvl="1"/>
            <a:r>
              <a:rPr lang="en-US" sz="2800" dirty="0"/>
              <a:t>Foreign key constraint</a:t>
            </a:r>
          </a:p>
          <a:p>
            <a:pPr lvl="1"/>
            <a:r>
              <a:rPr lang="en-US" sz="2800" dirty="0"/>
              <a:t>Unique constraint</a:t>
            </a:r>
          </a:p>
          <a:p>
            <a:pPr lvl="1"/>
            <a:r>
              <a:rPr lang="en-US" sz="2800" dirty="0"/>
              <a:t>Indexes</a:t>
            </a:r>
          </a:p>
          <a:p>
            <a:pPr lvl="1"/>
            <a:r>
              <a:rPr lang="en-US" sz="2800" dirty="0"/>
              <a:t>Triggers</a:t>
            </a:r>
          </a:p>
          <a:p>
            <a:pPr lvl="1"/>
            <a:endParaRPr lang="en-US" sz="2800" dirty="0"/>
          </a:p>
          <a:p>
            <a:r>
              <a:rPr lang="en-US" sz="2800" dirty="0"/>
              <a:t>Any of these methods can be created as a </a:t>
            </a:r>
            <a:r>
              <a:rPr lang="en-US" sz="2800" b="1" i="1" dirty="0"/>
              <a:t>composite key </a:t>
            </a:r>
            <a:r>
              <a:rPr lang="en-US" sz="2800" dirty="0"/>
              <a:t>which is an index or constraint created using more than one column. It may be necessary to use more than one column to create a unique value for each row in a table. </a:t>
            </a:r>
          </a:p>
        </p:txBody>
      </p:sp>
    </p:spTree>
    <p:extLst>
      <p:ext uri="{BB962C8B-B14F-4D97-AF65-F5344CB8AC3E}">
        <p14:creationId xmlns:p14="http://schemas.microsoft.com/office/powerpoint/2010/main" val="3158810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Title 2"/>
          <p:cNvSpPr txBox="1">
            <a:spLocks/>
          </p:cNvSpPr>
          <p:nvPr/>
        </p:nvSpPr>
        <p:spPr>
          <a:xfrm>
            <a:off x="201929" y="2960472"/>
            <a:ext cx="8740142"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a:solidFill>
                  <a:srgbClr val="FFFFFF">
                    <a:alpha val="98824"/>
                  </a:srgbClr>
                </a:solidFill>
              </a:rPr>
              <a:t>Constraints</a:t>
            </a:r>
          </a:p>
        </p:txBody>
      </p:sp>
    </p:spTree>
    <p:extLst>
      <p:ext uri="{BB962C8B-B14F-4D97-AF65-F5344CB8AC3E}">
        <p14:creationId xmlns:p14="http://schemas.microsoft.com/office/powerpoint/2010/main" val="1000955083"/>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PRIMARY KEY constraint</a:t>
            </a:r>
          </a:p>
        </p:txBody>
      </p:sp>
      <p:sp>
        <p:nvSpPr>
          <p:cNvPr id="11267" name="Content Placeholder 2"/>
          <p:cNvSpPr>
            <a:spLocks noGrp="1"/>
          </p:cNvSpPr>
          <p:nvPr>
            <p:ph idx="1"/>
          </p:nvPr>
        </p:nvSpPr>
        <p:spPr/>
        <p:txBody>
          <a:bodyPr/>
          <a:lstStyle/>
          <a:p>
            <a:r>
              <a:rPr lang="en-US" sz="2800" dirty="0"/>
              <a:t>An important concept of designing a database table is the use of a </a:t>
            </a:r>
            <a:r>
              <a:rPr lang="en-US" sz="2800" b="1" i="1" dirty="0"/>
              <a:t>PRIMARY KEY</a:t>
            </a:r>
            <a:r>
              <a:rPr lang="en-US" sz="2800" dirty="0"/>
              <a:t> — an attribute or set of attributes used to uniquely identify each row </a:t>
            </a:r>
          </a:p>
          <a:p>
            <a:r>
              <a:rPr lang="en-US" sz="2800" dirty="0"/>
              <a:t>A table can only have one primary key which is created using a primary key constraint and enforced by creating a unique index on the primary key columns</a:t>
            </a:r>
          </a:p>
          <a:p>
            <a:r>
              <a:rPr lang="en-US" sz="2800" dirty="0"/>
              <a:t>A column that participates in the primary key constraint cannot accept null values</a:t>
            </a:r>
          </a:p>
          <a:p>
            <a:endParaRPr lang="en-US" dirty="0"/>
          </a:p>
        </p:txBody>
      </p:sp>
    </p:spTree>
    <p:extLst>
      <p:ext uri="{BB962C8B-B14F-4D97-AF65-F5344CB8AC3E}">
        <p14:creationId xmlns:p14="http://schemas.microsoft.com/office/powerpoint/2010/main" val="3932618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38" dirty="0"/>
              <a:t>Meet Richard Patlan | </a:t>
            </a:r>
            <a:r>
              <a:rPr lang="en-US" sz="3038" dirty="0">
                <a:solidFill>
                  <a:srgbClr val="0072C6">
                    <a:alpha val="99000"/>
                  </a:srgbClr>
                </a:solidFill>
                <a:latin typeface="Segoe UI Light" pitchFamily="34" charset="0"/>
              </a:rPr>
              <a:t>@</a:t>
            </a:r>
            <a:r>
              <a:rPr lang="en-US" sz="3038" dirty="0" err="1">
                <a:solidFill>
                  <a:srgbClr val="0072C6">
                    <a:alpha val="99000"/>
                  </a:srgbClr>
                </a:solidFill>
                <a:latin typeface="Segoe UI Light" pitchFamily="34" charset="0"/>
              </a:rPr>
              <a:t>SQLRichard</a:t>
            </a:r>
            <a:endParaRPr lang="en-US" sz="3038" dirty="0">
              <a:solidFill>
                <a:schemeClr val="accent1"/>
              </a:solidFill>
            </a:endParaRPr>
          </a:p>
        </p:txBody>
      </p:sp>
      <p:sp>
        <p:nvSpPr>
          <p:cNvPr id="7" name="Content Placeholder 6"/>
          <p:cNvSpPr>
            <a:spLocks noGrp="1"/>
          </p:cNvSpPr>
          <p:nvPr>
            <p:ph sz="quarter" idx="10"/>
          </p:nvPr>
        </p:nvSpPr>
        <p:spPr>
          <a:xfrm>
            <a:off x="233117" y="1445104"/>
            <a:ext cx="6752902" cy="3967791"/>
          </a:xfrm>
        </p:spPr>
        <p:txBody>
          <a:bodyPr>
            <a:normAutofit/>
          </a:bodyPr>
          <a:lstStyle/>
          <a:p>
            <a:pPr marL="342900" lvl="1" indent="0">
              <a:buNone/>
            </a:pPr>
            <a:endParaRPr lang="en-US" dirty="0"/>
          </a:p>
          <a:p>
            <a:pPr lvl="1"/>
            <a:r>
              <a:rPr lang="en-US" sz="2100" dirty="0">
                <a:solidFill>
                  <a:schemeClr val="tx1"/>
                </a:solidFill>
              </a:rPr>
              <a:t>Database Administrator/SQL Developer </a:t>
            </a:r>
          </a:p>
          <a:p>
            <a:pPr lvl="2"/>
            <a:r>
              <a:rPr lang="en-US" dirty="0">
                <a:solidFill>
                  <a:schemeClr val="tx1">
                    <a:lumMod val="75000"/>
                    <a:lumOff val="25000"/>
                  </a:schemeClr>
                </a:solidFill>
              </a:rPr>
              <a:t>Focuses SQL Server Administration and SQL Programming</a:t>
            </a:r>
          </a:p>
          <a:p>
            <a:pPr lvl="2"/>
            <a:r>
              <a:rPr lang="en-US" dirty="0">
                <a:solidFill>
                  <a:schemeClr val="tx1">
                    <a:lumMod val="75000"/>
                    <a:lumOff val="25000"/>
                  </a:schemeClr>
                </a:solidFill>
              </a:rPr>
              <a:t>Present DBA/SQL Developer </a:t>
            </a:r>
            <a:r>
              <a:rPr lang="en-US" dirty="0" err="1">
                <a:solidFill>
                  <a:schemeClr val="tx1">
                    <a:lumMod val="75000"/>
                    <a:lumOff val="25000"/>
                  </a:schemeClr>
                </a:solidFill>
              </a:rPr>
              <a:t>Chedraui</a:t>
            </a:r>
            <a:r>
              <a:rPr lang="en-US" dirty="0">
                <a:solidFill>
                  <a:schemeClr val="tx1">
                    <a:lumMod val="75000"/>
                    <a:lumOff val="25000"/>
                  </a:schemeClr>
                </a:solidFill>
              </a:rPr>
              <a:t> USA</a:t>
            </a:r>
          </a:p>
          <a:p>
            <a:pPr lvl="2"/>
            <a:r>
              <a:rPr lang="en-US" dirty="0">
                <a:solidFill>
                  <a:schemeClr val="tx1">
                    <a:lumMod val="75000"/>
                    <a:lumOff val="25000"/>
                  </a:schemeClr>
                </a:solidFill>
              </a:rPr>
              <a:t>Instructor at UCLA Extension and UCSD Extension</a:t>
            </a:r>
          </a:p>
          <a:p>
            <a:pPr lvl="2"/>
            <a:r>
              <a:rPr lang="en-US" dirty="0">
                <a:solidFill>
                  <a:schemeClr val="tx1">
                    <a:lumMod val="75000"/>
                    <a:lumOff val="25000"/>
                  </a:schemeClr>
                </a:solidFill>
              </a:rPr>
              <a:t>Lecture at Anderson School of Management, UCLA</a:t>
            </a:r>
          </a:p>
          <a:p>
            <a:pPr lvl="2"/>
            <a:r>
              <a:rPr lang="en-US" dirty="0">
                <a:solidFill>
                  <a:schemeClr val="tx1">
                    <a:lumMod val="75000"/>
                    <a:lumOff val="25000"/>
                  </a:schemeClr>
                </a:solidFill>
              </a:rPr>
              <a:t>Industry-recognized consultant:</a:t>
            </a:r>
          </a:p>
          <a:p>
            <a:pPr lvl="4"/>
            <a:r>
              <a:rPr lang="en-US" dirty="0" err="1">
                <a:solidFill>
                  <a:schemeClr val="tx1">
                    <a:lumMod val="75000"/>
                    <a:lumOff val="25000"/>
                  </a:schemeClr>
                </a:solidFill>
              </a:rPr>
              <a:t>CoffeeBean</a:t>
            </a:r>
            <a:r>
              <a:rPr lang="en-US" dirty="0">
                <a:solidFill>
                  <a:schemeClr val="tx1">
                    <a:lumMod val="75000"/>
                    <a:lumOff val="25000"/>
                  </a:schemeClr>
                </a:solidFill>
              </a:rPr>
              <a:t> </a:t>
            </a:r>
          </a:p>
          <a:p>
            <a:pPr lvl="4"/>
            <a:r>
              <a:rPr lang="en-US" dirty="0" err="1">
                <a:solidFill>
                  <a:schemeClr val="tx1">
                    <a:lumMod val="75000"/>
                    <a:lumOff val="25000"/>
                  </a:schemeClr>
                </a:solidFill>
              </a:rPr>
              <a:t>BlackLineSystems</a:t>
            </a:r>
            <a:endParaRPr lang="en-US" dirty="0">
              <a:solidFill>
                <a:schemeClr val="tx1">
                  <a:lumMod val="75000"/>
                  <a:lumOff val="25000"/>
                </a:schemeClr>
              </a:solidFill>
            </a:endParaRPr>
          </a:p>
          <a:p>
            <a:pPr lvl="4"/>
            <a:r>
              <a:rPr lang="en-US" dirty="0" err="1">
                <a:solidFill>
                  <a:schemeClr val="tx1">
                    <a:lumMod val="75000"/>
                    <a:lumOff val="25000"/>
                  </a:schemeClr>
                </a:solidFill>
              </a:rPr>
              <a:t>Jafra</a:t>
            </a:r>
            <a:r>
              <a:rPr lang="en-US" dirty="0">
                <a:solidFill>
                  <a:schemeClr val="tx1">
                    <a:lumMod val="75000"/>
                    <a:lumOff val="25000"/>
                  </a:schemeClr>
                </a:solidFill>
              </a:rPr>
              <a:t> </a:t>
            </a:r>
            <a:r>
              <a:rPr lang="en-US" dirty="0" err="1">
                <a:solidFill>
                  <a:schemeClr val="tx1">
                    <a:lumMod val="75000"/>
                    <a:lumOff val="25000"/>
                  </a:schemeClr>
                </a:solidFill>
              </a:rPr>
              <a:t>Cometics</a:t>
            </a:r>
            <a:endParaRPr lang="en-US" dirty="0">
              <a:solidFill>
                <a:schemeClr val="tx1">
                  <a:lumMod val="75000"/>
                  <a:lumOff val="25000"/>
                </a:schemeClr>
              </a:solidFill>
            </a:endParaRPr>
          </a:p>
          <a:p>
            <a:pPr lvl="4"/>
            <a:r>
              <a:rPr lang="en-US" dirty="0">
                <a:solidFill>
                  <a:schemeClr val="tx1">
                    <a:lumMod val="75000"/>
                    <a:lumOff val="25000"/>
                  </a:schemeClr>
                </a:solidFill>
              </a:rPr>
              <a:t>Bloomberg Ribner</a:t>
            </a:r>
          </a:p>
          <a:p>
            <a:pPr lvl="2"/>
            <a:r>
              <a:rPr lang="en-US" dirty="0">
                <a:solidFill>
                  <a:schemeClr val="tx1">
                    <a:lumMod val="75000"/>
                    <a:lumOff val="25000"/>
                  </a:schemeClr>
                </a:solidFill>
              </a:rPr>
              <a:t>More than 30 years of industry experience</a:t>
            </a:r>
            <a:endParaRPr lang="en-US" sz="2100" dirty="0">
              <a:solidFill>
                <a:schemeClr val="tx1"/>
              </a:solidFill>
            </a:endParaRPr>
          </a:p>
          <a:p>
            <a:pPr marL="342900" lvl="1" indent="0">
              <a:buNone/>
            </a:pPr>
            <a:endParaRPr lang="en-US" dirty="0"/>
          </a:p>
        </p:txBody>
      </p:sp>
      <p:pic>
        <p:nvPicPr>
          <p:cNvPr id="6" name="Picture 5">
            <a:extLst>
              <a:ext uri="{FF2B5EF4-FFF2-40B4-BE49-F238E27FC236}">
                <a16:creationId xmlns:a16="http://schemas.microsoft.com/office/drawing/2014/main" id="{6D672023-BD5D-4F2F-9DE3-C3642BA71F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6858359" y="1610114"/>
            <a:ext cx="1593783" cy="1195337"/>
          </a:xfrm>
          <a:prstGeom prst="rect">
            <a:avLst/>
          </a:prstGeom>
        </p:spPr>
      </p:pic>
    </p:spTree>
    <p:extLst>
      <p:ext uri="{BB962C8B-B14F-4D97-AF65-F5344CB8AC3E}">
        <p14:creationId xmlns:p14="http://schemas.microsoft.com/office/powerpoint/2010/main" val="2509163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FOREIGN KEY constraint</a:t>
            </a:r>
          </a:p>
        </p:txBody>
      </p:sp>
      <p:sp>
        <p:nvSpPr>
          <p:cNvPr id="12291" name="Content Placeholder 2"/>
          <p:cNvSpPr>
            <a:spLocks noGrp="1"/>
          </p:cNvSpPr>
          <p:nvPr>
            <p:ph idx="1"/>
          </p:nvPr>
        </p:nvSpPr>
        <p:spPr>
          <a:xfrm>
            <a:off x="571500" y="1066800"/>
            <a:ext cx="8229600" cy="5029200"/>
          </a:xfrm>
        </p:spPr>
        <p:txBody>
          <a:bodyPr>
            <a:normAutofit lnSpcReduction="10000"/>
          </a:bodyPr>
          <a:lstStyle/>
          <a:p>
            <a:r>
              <a:rPr lang="en-US" sz="2800" dirty="0"/>
              <a:t>A </a:t>
            </a:r>
            <a:r>
              <a:rPr lang="en-US" sz="2800" b="1" i="1" dirty="0"/>
              <a:t>FOREIGN KEY </a:t>
            </a:r>
            <a:r>
              <a:rPr lang="en-US" sz="2800" dirty="0"/>
              <a:t>is a column or combination of columns that are used to establish a link between data in two tables. The columns used to create the primary key in one table are also used to create the foreign key constraint and can be used to reference data in the same table or in another table</a:t>
            </a:r>
          </a:p>
          <a:p>
            <a:endParaRPr lang="en-US" dirty="0"/>
          </a:p>
          <a:p>
            <a:r>
              <a:rPr lang="en-US" sz="2800" dirty="0"/>
              <a:t>A foreign key does not have to reference a primary key, it can be defined to reference a unique constraint in either the same table or in another table</a:t>
            </a:r>
          </a:p>
          <a:p>
            <a:r>
              <a:rPr lang="en-US" sz="2800" dirty="0"/>
              <a:t>A column that participates in the foreign key constraint can accept null values, but if it contains a null value, the verification process is skipped.</a:t>
            </a:r>
          </a:p>
          <a:p>
            <a:endParaRPr lang="en-US" sz="2800" dirty="0"/>
          </a:p>
        </p:txBody>
      </p:sp>
    </p:spTree>
    <p:extLst>
      <p:ext uri="{BB962C8B-B14F-4D97-AF65-F5344CB8AC3E}">
        <p14:creationId xmlns:p14="http://schemas.microsoft.com/office/powerpoint/2010/main" val="3397539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Relational structure with keys</a:t>
            </a:r>
          </a:p>
        </p:txBody>
      </p:sp>
      <p:pic>
        <p:nvPicPr>
          <p:cNvPr id="1026" name="Picture 2" descr="http://i.technet.microsoft.com/dynimg/IC101627.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84833" y="1120140"/>
            <a:ext cx="5294586" cy="452628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bwMode="auto">
          <a:xfrm>
            <a:off x="1588770" y="4309110"/>
            <a:ext cx="1691640" cy="205740"/>
          </a:xfrm>
          <a:prstGeom prst="rect">
            <a:avLst/>
          </a:prstGeom>
          <a:noFill/>
          <a:ln w="19050">
            <a:solidFill>
              <a:srgbClr val="0070C0"/>
            </a:solid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200" dirty="0">
              <a:solidFill>
                <a:schemeClr val="bg1"/>
              </a:solidFill>
            </a:endParaRPr>
          </a:p>
        </p:txBody>
      </p:sp>
      <p:sp>
        <p:nvSpPr>
          <p:cNvPr id="5" name="Rectangle 4"/>
          <p:cNvSpPr/>
          <p:nvPr/>
        </p:nvSpPr>
        <p:spPr bwMode="auto">
          <a:xfrm>
            <a:off x="4183380" y="2194560"/>
            <a:ext cx="2446020" cy="171450"/>
          </a:xfrm>
          <a:prstGeom prst="rect">
            <a:avLst/>
          </a:prstGeom>
          <a:noFill/>
          <a:ln w="19050">
            <a:solidFill>
              <a:srgbClr val="FF0000"/>
            </a:solid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200" dirty="0">
              <a:solidFill>
                <a:srgbClr val="0070C0"/>
              </a:solidFill>
            </a:endParaRPr>
          </a:p>
        </p:txBody>
      </p:sp>
      <p:sp>
        <p:nvSpPr>
          <p:cNvPr id="6" name="Rectangle 5"/>
          <p:cNvSpPr/>
          <p:nvPr/>
        </p:nvSpPr>
        <p:spPr bwMode="auto">
          <a:xfrm>
            <a:off x="4183380" y="2366010"/>
            <a:ext cx="2446020" cy="148590"/>
          </a:xfrm>
          <a:prstGeom prst="rect">
            <a:avLst/>
          </a:prstGeom>
          <a:noFill/>
          <a:ln w="19050">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200" dirty="0">
              <a:solidFill>
                <a:schemeClr val="bg1"/>
              </a:solidFill>
            </a:endParaRPr>
          </a:p>
        </p:txBody>
      </p:sp>
      <p:sp>
        <p:nvSpPr>
          <p:cNvPr id="7" name="Rectangle 6"/>
          <p:cNvSpPr/>
          <p:nvPr/>
        </p:nvSpPr>
        <p:spPr bwMode="auto">
          <a:xfrm>
            <a:off x="4183380" y="3726180"/>
            <a:ext cx="2240280" cy="194310"/>
          </a:xfrm>
          <a:prstGeom prst="rect">
            <a:avLst/>
          </a:prstGeom>
          <a:noFill/>
          <a:ln w="19050">
            <a:solidFill>
              <a:srgbClr val="FF0000"/>
            </a:solidFill>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200" dirty="0">
              <a:solidFill>
                <a:schemeClr val="bg1"/>
              </a:solidFill>
            </a:endParaRPr>
          </a:p>
        </p:txBody>
      </p:sp>
      <p:cxnSp>
        <p:nvCxnSpPr>
          <p:cNvPr id="9" name="Straight Arrow Connector 8"/>
          <p:cNvCxnSpPr/>
          <p:nvPr/>
        </p:nvCxnSpPr>
        <p:spPr>
          <a:xfrm flipV="1">
            <a:off x="3280410" y="2280285"/>
            <a:ext cx="851716" cy="2131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5406390" y="2440305"/>
            <a:ext cx="137160" cy="13830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457667" y="4956155"/>
            <a:ext cx="65" cy="923330"/>
          </a:xfrm>
          <a:prstGeom prst="rect">
            <a:avLst/>
          </a:prstGeom>
          <a:noFill/>
        </p:spPr>
        <p:txBody>
          <a:bodyPr wrap="none" lIns="0" tIns="0" rIns="0" bIns="0" rtlCol="0" anchor="ctr">
            <a:spAutoFit/>
          </a:bodyPr>
          <a:lstStyle/>
          <a:p>
            <a:pPr algn="ctr"/>
            <a:endParaRPr lang="en-US" sz="6000" dirty="0">
              <a:solidFill>
                <a:schemeClr val="bg1">
                  <a:alpha val="99000"/>
                </a:schemeClr>
              </a:solidFill>
            </a:endParaRPr>
          </a:p>
        </p:txBody>
      </p:sp>
      <p:sp>
        <p:nvSpPr>
          <p:cNvPr id="15" name="TextBox 14"/>
          <p:cNvSpPr txBox="1"/>
          <p:nvPr/>
        </p:nvSpPr>
        <p:spPr>
          <a:xfrm flipH="1">
            <a:off x="4708859" y="1188185"/>
            <a:ext cx="1395062" cy="430887"/>
          </a:xfrm>
          <a:prstGeom prst="rect">
            <a:avLst/>
          </a:prstGeom>
          <a:noFill/>
        </p:spPr>
        <p:txBody>
          <a:bodyPr wrap="square" lIns="0" tIns="0" rIns="0" bIns="0" rtlCol="0" anchor="ctr">
            <a:spAutoFit/>
          </a:bodyPr>
          <a:lstStyle/>
          <a:p>
            <a:r>
              <a:rPr lang="en-US" sz="1400" dirty="0">
                <a:solidFill>
                  <a:srgbClr val="0070C0"/>
                </a:solidFill>
              </a:rPr>
              <a:t>Foreign Key</a:t>
            </a:r>
          </a:p>
          <a:p>
            <a:r>
              <a:rPr lang="en-US" sz="1400" dirty="0">
                <a:solidFill>
                  <a:srgbClr val="FF0000"/>
                </a:solidFill>
              </a:rPr>
              <a:t>Primary Key</a:t>
            </a:r>
          </a:p>
        </p:txBody>
      </p:sp>
    </p:spTree>
    <p:extLst>
      <p:ext uri="{BB962C8B-B14F-4D97-AF65-F5344CB8AC3E}">
        <p14:creationId xmlns:p14="http://schemas.microsoft.com/office/powerpoint/2010/main" val="3227863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Summary</a:t>
            </a:r>
          </a:p>
        </p:txBody>
      </p:sp>
      <p:sp>
        <p:nvSpPr>
          <p:cNvPr id="17411" name="Content Placeholder 2"/>
          <p:cNvSpPr>
            <a:spLocks noGrp="1"/>
          </p:cNvSpPr>
          <p:nvPr>
            <p:ph idx="1"/>
          </p:nvPr>
        </p:nvSpPr>
        <p:spPr/>
        <p:txBody>
          <a:bodyPr/>
          <a:lstStyle/>
          <a:p>
            <a:r>
              <a:rPr lang="en-US" sz="2800" dirty="0"/>
              <a:t>Normalization is the process of organizing data in a database that includes establishing relationships between the tables </a:t>
            </a:r>
          </a:p>
          <a:p>
            <a:pPr lvl="1"/>
            <a:r>
              <a:rPr lang="en-US" sz="2500" dirty="0"/>
              <a:t>First normal form – no repeating groups</a:t>
            </a:r>
          </a:p>
          <a:p>
            <a:pPr lvl="1"/>
            <a:r>
              <a:rPr lang="en-US" sz="2500" dirty="0"/>
              <a:t>Second normal form – eliminate redundant data</a:t>
            </a:r>
          </a:p>
          <a:p>
            <a:pPr lvl="1"/>
            <a:r>
              <a:rPr lang="en-US" sz="2500" dirty="0"/>
              <a:t>Third normal form – eliminate data not dependent on the key</a:t>
            </a:r>
          </a:p>
          <a:p>
            <a:r>
              <a:rPr lang="en-US" sz="3100" dirty="0"/>
              <a:t>Disregarding the fourth and fifth normalization rules may not result in a perfect database design but shouldn’t affect functionality</a:t>
            </a:r>
          </a:p>
          <a:p>
            <a:pPr lvl="1"/>
            <a:endParaRPr lang="en-US" sz="2500" dirty="0"/>
          </a:p>
        </p:txBody>
      </p:sp>
    </p:spTree>
    <p:extLst>
      <p:ext uri="{BB962C8B-B14F-4D97-AF65-F5344CB8AC3E}">
        <p14:creationId xmlns:p14="http://schemas.microsoft.com/office/powerpoint/2010/main" val="4171019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Summary</a:t>
            </a:r>
          </a:p>
        </p:txBody>
      </p:sp>
      <p:sp>
        <p:nvSpPr>
          <p:cNvPr id="20483" name="Content Placeholder 2"/>
          <p:cNvSpPr>
            <a:spLocks noGrp="1"/>
          </p:cNvSpPr>
          <p:nvPr>
            <p:ph idx="1"/>
          </p:nvPr>
        </p:nvSpPr>
        <p:spPr/>
        <p:txBody>
          <a:bodyPr>
            <a:normAutofit/>
          </a:bodyPr>
          <a:lstStyle/>
          <a:p>
            <a:r>
              <a:rPr lang="en-US" sz="2800" dirty="0"/>
              <a:t>Referential Integrity is used to ensure the data contained in the database remains consistent. </a:t>
            </a:r>
          </a:p>
          <a:p>
            <a:endParaRPr lang="en-US" sz="2800" dirty="0"/>
          </a:p>
          <a:p>
            <a:r>
              <a:rPr lang="en-US" sz="2800" dirty="0"/>
              <a:t>Tools that can be used to help with referential integrity include</a:t>
            </a:r>
          </a:p>
          <a:p>
            <a:pPr lvl="1"/>
            <a:r>
              <a:rPr lang="en-US" sz="2800" dirty="0"/>
              <a:t>Primary key constraint</a:t>
            </a:r>
          </a:p>
          <a:p>
            <a:pPr lvl="1"/>
            <a:r>
              <a:rPr lang="en-US" sz="2800" dirty="0"/>
              <a:t>Foreign key constraint</a:t>
            </a:r>
          </a:p>
          <a:p>
            <a:pPr lvl="1"/>
            <a:r>
              <a:rPr lang="en-US" sz="2800" dirty="0"/>
              <a:t>Unique constraint</a:t>
            </a:r>
          </a:p>
          <a:p>
            <a:pPr lvl="1"/>
            <a:r>
              <a:rPr lang="en-US" sz="2800" dirty="0"/>
              <a:t>Unique Indexes</a:t>
            </a:r>
          </a:p>
          <a:p>
            <a:pPr lvl="1"/>
            <a:r>
              <a:rPr lang="en-US" sz="2800" dirty="0"/>
              <a:t>Triggers</a:t>
            </a:r>
          </a:p>
          <a:p>
            <a:endParaRPr lang="en-US" dirty="0"/>
          </a:p>
          <a:p>
            <a:endParaRPr lang="en-US" dirty="0"/>
          </a:p>
        </p:txBody>
      </p:sp>
    </p:spTree>
    <p:extLst>
      <p:ext uri="{BB962C8B-B14F-4D97-AF65-F5344CB8AC3E}">
        <p14:creationId xmlns:p14="http://schemas.microsoft.com/office/powerpoint/2010/main" val="3109301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Summary</a:t>
            </a:r>
          </a:p>
        </p:txBody>
      </p:sp>
      <p:sp>
        <p:nvSpPr>
          <p:cNvPr id="19459" name="Content Placeholder 2"/>
          <p:cNvSpPr>
            <a:spLocks noGrp="1"/>
          </p:cNvSpPr>
          <p:nvPr>
            <p:ph idx="1"/>
          </p:nvPr>
        </p:nvSpPr>
        <p:spPr/>
        <p:txBody>
          <a:bodyPr>
            <a:normAutofit lnSpcReduction="10000"/>
          </a:bodyPr>
          <a:lstStyle/>
          <a:p>
            <a:r>
              <a:rPr lang="en-US" sz="2800" b="1" i="1" dirty="0"/>
              <a:t>Primary key</a:t>
            </a:r>
            <a:r>
              <a:rPr lang="en-US" sz="2800" dirty="0"/>
              <a:t> constraint— an attribute or set of attributes used to uniquely identify each row </a:t>
            </a:r>
          </a:p>
          <a:p>
            <a:r>
              <a:rPr lang="en-US" sz="2800" b="1" i="1" dirty="0"/>
              <a:t>Foreign key </a:t>
            </a:r>
            <a:r>
              <a:rPr lang="en-US" sz="2800" dirty="0"/>
              <a:t>constraint – a column or combination of columns used to establish a link between data in two tables</a:t>
            </a:r>
          </a:p>
          <a:p>
            <a:r>
              <a:rPr lang="en-US" sz="2800" b="1" i="1" dirty="0"/>
              <a:t>Unique</a:t>
            </a:r>
            <a:r>
              <a:rPr lang="en-US" sz="2800" dirty="0"/>
              <a:t> constraint - allows you to enforce uniqueness in columns other than the primary key </a:t>
            </a:r>
          </a:p>
          <a:p>
            <a:r>
              <a:rPr lang="en-US" sz="2800" b="1" i="1" dirty="0"/>
              <a:t>Unique Index </a:t>
            </a:r>
            <a:r>
              <a:rPr lang="en-US" sz="2800" dirty="0"/>
              <a:t>- ensures the index key contains no duplicate values and that every row in the table or view is unique in someway</a:t>
            </a:r>
          </a:p>
          <a:p>
            <a:r>
              <a:rPr lang="en-US" sz="2800" b="1" i="1" dirty="0"/>
              <a:t>Triggers </a:t>
            </a:r>
            <a:r>
              <a:rPr lang="en-US" sz="2800" dirty="0"/>
              <a:t>- complex T-SQL statements used to provide data integrity when table data modified</a:t>
            </a:r>
          </a:p>
        </p:txBody>
      </p:sp>
    </p:spTree>
    <p:extLst>
      <p:ext uri="{BB962C8B-B14F-4D97-AF65-F5344CB8AC3E}">
        <p14:creationId xmlns:p14="http://schemas.microsoft.com/office/powerpoint/2010/main" val="18002539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a:t>Richard Patlan | M.A.</a:t>
            </a:r>
          </a:p>
          <a:p>
            <a:r>
              <a:rPr lang="en-US" dirty="0"/>
              <a:t>Database Administrator/Senior SQL Developer</a:t>
            </a:r>
          </a:p>
          <a:p>
            <a:r>
              <a:rPr lang="en-US" dirty="0"/>
              <a:t>SQLWithRichard.com</a:t>
            </a:r>
          </a:p>
        </p:txBody>
      </p:sp>
      <p:sp>
        <p:nvSpPr>
          <p:cNvPr id="2" name="Title 1"/>
          <p:cNvSpPr>
            <a:spLocks noGrp="1"/>
          </p:cNvSpPr>
          <p:nvPr>
            <p:ph type="ctrTitle"/>
          </p:nvPr>
        </p:nvSpPr>
        <p:spPr>
          <a:xfrm>
            <a:off x="0" y="2426658"/>
            <a:ext cx="6434915" cy="2603307"/>
          </a:xfrm>
          <a:solidFill>
            <a:schemeClr val="tx2">
              <a:lumMod val="40000"/>
              <a:lumOff val="60000"/>
            </a:schemeClr>
          </a:solidFill>
        </p:spPr>
        <p:txBody>
          <a:bodyPr/>
          <a:lstStyle/>
          <a:p>
            <a:r>
              <a:rPr lang="en-US" sz="3000" dirty="0"/>
              <a:t>Database Fundamentals</a:t>
            </a:r>
            <a:br>
              <a:rPr lang="en-US" sz="3000" dirty="0"/>
            </a:br>
            <a:r>
              <a:rPr lang="en-US" sz="2400" dirty="0"/>
              <a:t>SQLWithRichard.com</a:t>
            </a:r>
          </a:p>
        </p:txBody>
      </p:sp>
      <p:pic>
        <p:nvPicPr>
          <p:cNvPr id="5" name="Picture 4">
            <a:extLst>
              <a:ext uri="{FF2B5EF4-FFF2-40B4-BE49-F238E27FC236}">
                <a16:creationId xmlns:a16="http://schemas.microsoft.com/office/drawing/2014/main" id="{FD465015-3D04-45CD-89BC-164CE8CF7C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475" y="2499258"/>
            <a:ext cx="1279586" cy="1313259"/>
          </a:xfrm>
          <a:prstGeom prst="rect">
            <a:avLst/>
          </a:prstGeom>
        </p:spPr>
      </p:pic>
      <p:sp>
        <p:nvSpPr>
          <p:cNvPr id="8" name="Title 1">
            <a:extLst>
              <a:ext uri="{FF2B5EF4-FFF2-40B4-BE49-F238E27FC236}">
                <a16:creationId xmlns:a16="http://schemas.microsoft.com/office/drawing/2014/main" id="{C5D7D769-1DBC-4AC9-8C66-20C28DF0E652}"/>
              </a:ext>
            </a:extLst>
          </p:cNvPr>
          <p:cNvSpPr txBox="1">
            <a:spLocks/>
          </p:cNvSpPr>
          <p:nvPr/>
        </p:nvSpPr>
        <p:spPr>
          <a:xfrm>
            <a:off x="6579868" y="2417032"/>
            <a:ext cx="2429378" cy="2603307"/>
          </a:xfrm>
          <a:prstGeom prst="rect">
            <a:avLst/>
          </a:prstGeom>
          <a:solidFill>
            <a:schemeClr val="tx2">
              <a:lumMod val="40000"/>
              <a:lumOff val="60000"/>
            </a:schemeClr>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sp>
        <p:nvSpPr>
          <p:cNvPr id="9" name="Title 1">
            <a:extLst>
              <a:ext uri="{FF2B5EF4-FFF2-40B4-BE49-F238E27FC236}">
                <a16:creationId xmlns:a16="http://schemas.microsoft.com/office/drawing/2014/main" id="{48883F1F-5C84-4D97-B0FD-F1B664FBA20C}"/>
              </a:ext>
            </a:extLst>
          </p:cNvPr>
          <p:cNvSpPr txBox="1">
            <a:spLocks/>
          </p:cNvSpPr>
          <p:nvPr/>
        </p:nvSpPr>
        <p:spPr>
          <a:xfrm>
            <a:off x="9629" y="9116"/>
            <a:ext cx="2107932" cy="1896690"/>
          </a:xfrm>
          <a:prstGeom prst="rect">
            <a:avLst/>
          </a:prstGeom>
          <a:solidFill>
            <a:schemeClr val="bg1"/>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pic>
        <p:nvPicPr>
          <p:cNvPr id="11" name="Picture 10">
            <a:extLst>
              <a:ext uri="{FF2B5EF4-FFF2-40B4-BE49-F238E27FC236}">
                <a16:creationId xmlns:a16="http://schemas.microsoft.com/office/drawing/2014/main" id="{03DA26E1-A6EE-434E-B544-E5926CAF0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16" y="292613"/>
            <a:ext cx="1295601" cy="1329696"/>
          </a:xfrm>
          <a:prstGeom prst="rect">
            <a:avLst/>
          </a:prstGeom>
        </p:spPr>
      </p:pic>
    </p:spTree>
    <p:extLst>
      <p:ext uri="{BB962C8B-B14F-4D97-AF65-F5344CB8AC3E}">
        <p14:creationId xmlns:p14="http://schemas.microsoft.com/office/powerpoint/2010/main" val="1734612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dirty="0"/>
          </a:p>
        </p:txBody>
      </p:sp>
      <p:sp>
        <p:nvSpPr>
          <p:cNvPr id="5" name="Text Placeholder 4"/>
          <p:cNvSpPr>
            <a:spLocks noGrp="1"/>
          </p:cNvSpPr>
          <p:nvPr>
            <p:ph type="body" sz="quarter" idx="10"/>
          </p:nvPr>
        </p:nvSpPr>
        <p:spPr/>
        <p:txBody>
          <a:bodyPr/>
          <a:lstStyle/>
          <a:p>
            <a:endParaRPr lang="en-US" dirty="0"/>
          </a:p>
        </p:txBody>
      </p:sp>
      <p:sp>
        <p:nvSpPr>
          <p:cNvPr id="3" name="Title 2"/>
          <p:cNvSpPr>
            <a:spLocks noGrp="1"/>
          </p:cNvSpPr>
          <p:nvPr>
            <p:ph type="title" idx="4294967295"/>
          </p:nvPr>
        </p:nvSpPr>
        <p:spPr>
          <a:xfrm>
            <a:off x="0" y="279400"/>
            <a:ext cx="8366125" cy="747713"/>
          </a:xfrm>
          <a:prstGeom prst="rect">
            <a:avLst/>
          </a:prstGeom>
        </p:spPr>
        <p:txBody>
          <a:bodyPr/>
          <a:lstStyle/>
          <a:p>
            <a:r>
              <a:rPr lang="en-US" dirty="0"/>
              <a:t>Course Modules</a:t>
            </a:r>
          </a:p>
        </p:txBody>
      </p:sp>
      <p:graphicFrame>
        <p:nvGraphicFramePr>
          <p:cNvPr id="4" name="Content Placeholder 6"/>
          <p:cNvGraphicFramePr>
            <a:graphicFrameLocks/>
          </p:cNvGraphicFramePr>
          <p:nvPr>
            <p:extLst>
              <p:ext uri="{D42A27DB-BD31-4B8C-83A1-F6EECF244321}">
                <p14:modId xmlns:p14="http://schemas.microsoft.com/office/powerpoint/2010/main" val="2132005049"/>
              </p:ext>
            </p:extLst>
          </p:nvPr>
        </p:nvGraphicFramePr>
        <p:xfrm>
          <a:off x="284634" y="1275918"/>
          <a:ext cx="8552385" cy="4286505"/>
        </p:xfrm>
        <a:graphic>
          <a:graphicData uri="http://schemas.openxmlformats.org/drawingml/2006/table">
            <a:tbl>
              <a:tblPr firstRow="1" bandRow="1">
                <a:tableStyleId>{5C22544A-7EE6-4342-B048-85BDC9FD1C3A}</a:tableStyleId>
              </a:tblPr>
              <a:tblGrid>
                <a:gridCol w="8552385">
                  <a:extLst>
                    <a:ext uri="{9D8B030D-6E8A-4147-A177-3AD203B41FA5}">
                      <a16:colId xmlns:a16="http://schemas.microsoft.com/office/drawing/2014/main" val="20000"/>
                    </a:ext>
                  </a:extLst>
                </a:gridCol>
              </a:tblGrid>
              <a:tr h="712020">
                <a:tc>
                  <a:txBody>
                    <a:bodyPr/>
                    <a:lstStyle/>
                    <a:p>
                      <a:r>
                        <a:rPr lang="en-US" sz="2400" b="0" dirty="0">
                          <a:latin typeface="Segoe UI Light" panose="020B0502040204020203" pitchFamily="34" charset="0"/>
                          <a:cs typeface="Segoe UI Light" panose="020B0502040204020203" pitchFamily="34" charset="0"/>
                        </a:rPr>
                        <a:t>Database Fundamentals</a:t>
                      </a:r>
                      <a:endParaRPr lang="en-US" sz="24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0"/>
                  </a:ext>
                </a:extLst>
              </a:tr>
              <a:tr h="747680">
                <a:tc>
                  <a:txBody>
                    <a:bodyPr/>
                    <a:lstStyle/>
                    <a:p>
                      <a:pPr marL="571500" indent="-571500">
                        <a:tabLst>
                          <a:tab pos="573088" algn="l"/>
                        </a:tabLst>
                      </a:pPr>
                      <a:r>
                        <a:rPr lang="en-US" sz="1800" b="0" dirty="0">
                          <a:latin typeface="Segoe UI Light" panose="020B0502040204020203" pitchFamily="34" charset="0"/>
                          <a:cs typeface="Segoe UI Light" panose="020B0502040204020203" pitchFamily="34" charset="0"/>
                        </a:rPr>
                        <a:t>01 | Introducing</a:t>
                      </a:r>
                      <a:r>
                        <a:rPr lang="en-US" sz="1800" b="0" baseline="0" dirty="0">
                          <a:latin typeface="Segoe UI Light" panose="020B0502040204020203" pitchFamily="34" charset="0"/>
                          <a:cs typeface="Segoe UI Light" panose="020B0502040204020203" pitchFamily="34" charset="0"/>
                        </a:rPr>
                        <a:t> core database concepts </a:t>
                      </a:r>
                      <a:r>
                        <a:rPr lang="en-US" sz="1800" b="0" dirty="0">
                          <a:latin typeface="Segoe UI Light" panose="020B0502040204020203" pitchFamily="34" charset="0"/>
                          <a:cs typeface="Segoe UI Light" panose="020B0502040204020203" pitchFamily="34" charset="0"/>
                        </a:rPr>
                        <a:t>(50 minutes)</a:t>
                      </a:r>
                    </a:p>
                    <a:p>
                      <a:pPr marL="571500" indent="-571500">
                        <a:tabLst>
                          <a:tab pos="511175" algn="l"/>
                        </a:tabLst>
                      </a:pPr>
                      <a:r>
                        <a:rPr lang="en-US" sz="1800" b="0" dirty="0">
                          <a:latin typeface="Segoe UI Light" panose="020B0502040204020203" pitchFamily="34" charset="0"/>
                          <a:cs typeface="Segoe UI Light" panose="020B0502040204020203" pitchFamily="34" charset="0"/>
                        </a:rPr>
                        <a:t>    	</a:t>
                      </a:r>
                      <a:r>
                        <a:rPr lang="en-US" sz="1200" b="0" dirty="0">
                          <a:latin typeface="Segoe UI Light" panose="020B0502040204020203" pitchFamily="34" charset="0"/>
                          <a:cs typeface="Segoe UI Light" panose="020B0502040204020203" pitchFamily="34" charset="0"/>
                        </a:rPr>
                        <a:t>Define databases, example of relational</a:t>
                      </a:r>
                      <a:r>
                        <a:rPr lang="en-US" sz="1200" b="0" baseline="0" dirty="0">
                          <a:latin typeface="Segoe UI Light" panose="020B0502040204020203" pitchFamily="34" charset="0"/>
                          <a:cs typeface="Segoe UI Light" panose="020B0502040204020203" pitchFamily="34" charset="0"/>
                        </a:rPr>
                        <a:t> database tables, and </a:t>
                      </a:r>
                      <a:r>
                        <a:rPr lang="en-US" sz="1200" b="0" dirty="0">
                          <a:latin typeface="Segoe UI Light" panose="020B0502040204020203" pitchFamily="34" charset="0"/>
                          <a:cs typeface="Segoe UI Light" panose="020B0502040204020203" pitchFamily="34" charset="0"/>
                        </a:rPr>
                        <a:t>introduce</a:t>
                      </a:r>
                      <a:r>
                        <a:rPr lang="en-US" sz="1200" b="0" baseline="0" dirty="0">
                          <a:latin typeface="Segoe UI Light" panose="020B0502040204020203" pitchFamily="34" charset="0"/>
                          <a:cs typeface="Segoe UI Light" panose="020B0502040204020203" pitchFamily="34" charset="0"/>
                        </a:rPr>
                        <a:t> common database terminology </a:t>
                      </a:r>
                      <a:endParaRPr lang="en-US" sz="1200" b="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1"/>
                  </a:ext>
                </a:extLst>
              </a:tr>
              <a:tr h="690745">
                <a:tc>
                  <a:txBody>
                    <a:bodyPr/>
                    <a:lstStyle/>
                    <a:p>
                      <a:pPr marL="573088" indent="-573088">
                        <a:tabLst/>
                      </a:pPr>
                      <a:r>
                        <a:rPr lang="en-US" sz="1800" b="1" dirty="0">
                          <a:latin typeface="Segoe UI Light" panose="020B0502040204020203" pitchFamily="34" charset="0"/>
                          <a:cs typeface="Segoe UI Light" panose="020B0502040204020203" pitchFamily="34" charset="0"/>
                        </a:rPr>
                        <a:t>02 | Relational Concepts (50 minutes)</a:t>
                      </a:r>
                    </a:p>
                    <a:p>
                      <a:pPr marL="573088" indent="-573088">
                        <a:tabLst>
                          <a:tab pos="511175" algn="l"/>
                        </a:tabLst>
                      </a:pPr>
                      <a:r>
                        <a:rPr lang="en-US" sz="1400" b="1" dirty="0">
                          <a:latin typeface="Segoe UI Light" panose="020B0502040204020203" pitchFamily="34" charset="0"/>
                          <a:cs typeface="Segoe UI Light" panose="020B0502040204020203" pitchFamily="34" charset="0"/>
                        </a:rPr>
                        <a:t>	Normalization, referential</a:t>
                      </a:r>
                      <a:r>
                        <a:rPr lang="en-US" sz="1400" b="1" baseline="0" dirty="0">
                          <a:latin typeface="Segoe UI Light" panose="020B0502040204020203" pitchFamily="34" charset="0"/>
                          <a:cs typeface="Segoe UI Light" panose="020B0502040204020203" pitchFamily="34" charset="0"/>
                        </a:rPr>
                        <a:t> integrity, and constraints</a:t>
                      </a:r>
                      <a:endParaRPr lang="en-US" sz="1200" b="1"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2"/>
                  </a:ext>
                </a:extLst>
              </a:tr>
              <a:tr h="712020">
                <a:tc>
                  <a:txBody>
                    <a:bodyPr/>
                    <a:lstStyle/>
                    <a:p>
                      <a:pPr marL="573088" indent="-573088">
                        <a:tabLst/>
                      </a:pPr>
                      <a:r>
                        <a:rPr lang="en-US" sz="1800" dirty="0">
                          <a:latin typeface="Segoe UI Light" panose="020B0502040204020203" pitchFamily="34" charset="0"/>
                          <a:cs typeface="Segoe UI Light" panose="020B0502040204020203" pitchFamily="34" charset="0"/>
                        </a:rPr>
                        <a:t>03 | Creating</a:t>
                      </a:r>
                      <a:r>
                        <a:rPr lang="en-US" sz="1800" baseline="0" dirty="0">
                          <a:latin typeface="Segoe UI Light" panose="020B0502040204020203" pitchFamily="34" charset="0"/>
                          <a:cs typeface="Segoe UI Light" panose="020B0502040204020203" pitchFamily="34" charset="0"/>
                        </a:rPr>
                        <a:t> databases and database objects </a:t>
                      </a:r>
                      <a:r>
                        <a:rPr lang="en-US" sz="1800" dirty="0">
                          <a:latin typeface="Segoe UI Light" panose="020B0502040204020203" pitchFamily="34" charset="0"/>
                          <a:cs typeface="Segoe UI Light" panose="020B0502040204020203" pitchFamily="34" charset="0"/>
                        </a:rPr>
                        <a:t>(50 minutes)</a:t>
                      </a:r>
                    </a:p>
                    <a:p>
                      <a:pPr marL="573088" indent="-573088">
                        <a:tabLst>
                          <a:tab pos="511175" algn="l"/>
                        </a:tabLst>
                      </a:pPr>
                      <a:r>
                        <a:rPr lang="en-US" sz="1200" dirty="0">
                          <a:latin typeface="Segoe UI Light" panose="020B0502040204020203" pitchFamily="34" charset="0"/>
                          <a:cs typeface="Segoe UI Light" panose="020B0502040204020203" pitchFamily="34" charset="0"/>
                        </a:rPr>
                        <a:t>	Data types,</a:t>
                      </a:r>
                      <a:r>
                        <a:rPr lang="en-US" sz="1200" baseline="0" dirty="0">
                          <a:latin typeface="Segoe UI Light" panose="020B0502040204020203" pitchFamily="34" charset="0"/>
                          <a:cs typeface="Segoe UI Light" panose="020B0502040204020203" pitchFamily="34" charset="0"/>
                        </a:rPr>
                        <a:t> database objects, DDL statements, and creating scripts </a:t>
                      </a:r>
                      <a:endParaRPr lang="en-US" sz="12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3"/>
                  </a:ext>
                </a:extLst>
              </a:tr>
              <a:tr h="712020">
                <a:tc>
                  <a:txBody>
                    <a:bodyPr/>
                    <a:lstStyle/>
                    <a:p>
                      <a:pPr marL="573088" indent="-573088"/>
                      <a:r>
                        <a:rPr lang="en-US" sz="1800" dirty="0">
                          <a:latin typeface="Segoe UI Light" panose="020B0502040204020203" pitchFamily="34" charset="0"/>
                          <a:cs typeface="Segoe UI Light" panose="020B0502040204020203" pitchFamily="34" charset="0"/>
                        </a:rPr>
                        <a:t>04 | Using DML statements</a:t>
                      </a:r>
                      <a:r>
                        <a:rPr lang="en-US" sz="1800" baseline="0" dirty="0">
                          <a:latin typeface="Segoe UI Light" panose="020B0502040204020203" pitchFamily="34" charset="0"/>
                          <a:cs typeface="Segoe UI Light" panose="020B0502040204020203" pitchFamily="34" charset="0"/>
                        </a:rPr>
                        <a:t> </a:t>
                      </a:r>
                      <a:r>
                        <a:rPr lang="en-US" sz="1800" dirty="0">
                          <a:latin typeface="Segoe UI Light" panose="020B0502040204020203" pitchFamily="34" charset="0"/>
                          <a:cs typeface="Segoe UI Light" panose="020B0502040204020203" pitchFamily="34" charset="0"/>
                        </a:rPr>
                        <a:t>(50 minutes)</a:t>
                      </a:r>
                    </a:p>
                    <a:p>
                      <a:pPr marL="573088" marR="0" indent="-573088" algn="l" defTabSz="685955" rtl="0" eaLnBrk="1" fontAlgn="auto" latinLnBrk="0" hangingPunct="1">
                        <a:lnSpc>
                          <a:spcPct val="100000"/>
                        </a:lnSpc>
                        <a:spcBef>
                          <a:spcPts val="0"/>
                        </a:spcBef>
                        <a:spcAft>
                          <a:spcPts val="0"/>
                        </a:spcAft>
                        <a:buClrTx/>
                        <a:buSzTx/>
                        <a:buFontTx/>
                        <a:buNone/>
                        <a:tabLst>
                          <a:tab pos="511175" algn="l"/>
                        </a:tabLst>
                        <a:defRPr/>
                      </a:pPr>
                      <a:r>
                        <a:rPr lang="en-US" sz="1200" dirty="0">
                          <a:latin typeface="Segoe UI Light" panose="020B0502040204020203" pitchFamily="34" charset="0"/>
                          <a:cs typeface="Segoe UI Light" panose="020B0502040204020203" pitchFamily="34" charset="0"/>
                        </a:rPr>
                        <a:t>	DML statements, using</a:t>
                      </a:r>
                      <a:r>
                        <a:rPr lang="en-US" sz="1200" baseline="0" dirty="0">
                          <a:latin typeface="Segoe UI Light" panose="020B0502040204020203" pitchFamily="34" charset="0"/>
                          <a:cs typeface="Segoe UI Light" panose="020B0502040204020203" pitchFamily="34" charset="0"/>
                        </a:rPr>
                        <a:t> </a:t>
                      </a:r>
                      <a:r>
                        <a:rPr lang="en-US" sz="1200" dirty="0">
                          <a:latin typeface="Segoe UI Light" panose="020B0502040204020203" pitchFamily="34" charset="0"/>
                          <a:cs typeface="Segoe UI Light" panose="020B0502040204020203" pitchFamily="34" charset="0"/>
                        </a:rPr>
                        <a:t>the SELECT</a:t>
                      </a:r>
                      <a:r>
                        <a:rPr lang="en-US" sz="1200" baseline="0" dirty="0">
                          <a:latin typeface="Segoe UI Light" panose="020B0502040204020203" pitchFamily="34" charset="0"/>
                          <a:cs typeface="Segoe UI Light" panose="020B0502040204020203" pitchFamily="34" charset="0"/>
                        </a:rPr>
                        <a:t> statement; using INSERT, UPDATE, and DELETE to manage data; indexes and triggers</a:t>
                      </a:r>
                      <a:endParaRPr lang="en-US" sz="1200" dirty="0">
                        <a:latin typeface="Segoe UI Light" panose="020B0502040204020203" pitchFamily="34" charset="0"/>
                        <a:cs typeface="Segoe UI Light" panose="020B0502040204020203" pitchFamily="34" charset="0"/>
                      </a:endParaRPr>
                    </a:p>
                    <a:p>
                      <a:pPr marL="573088" indent="-573088">
                        <a:tabLst>
                          <a:tab pos="511175" algn="l"/>
                        </a:tabLst>
                      </a:pPr>
                      <a:endParaRPr lang="en-US" sz="12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4"/>
                  </a:ext>
                </a:extLst>
              </a:tr>
              <a:tr h="712020">
                <a:tc>
                  <a:txBody>
                    <a:bodyPr/>
                    <a:lstStyle/>
                    <a:p>
                      <a:pPr marL="573088" indent="-573088"/>
                      <a:r>
                        <a:rPr lang="en-US" sz="1800" dirty="0">
                          <a:latin typeface="Segoe UI Light" panose="020B0502040204020203" pitchFamily="34" charset="0"/>
                          <a:cs typeface="Segoe UI Light" panose="020B0502040204020203" pitchFamily="34" charset="0"/>
                        </a:rPr>
                        <a:t>05 | SQL</a:t>
                      </a:r>
                      <a:r>
                        <a:rPr lang="en-US" sz="1800" baseline="0" dirty="0">
                          <a:latin typeface="Segoe UI Light" panose="020B0502040204020203" pitchFamily="34" charset="0"/>
                          <a:cs typeface="Segoe UI Light" panose="020B0502040204020203" pitchFamily="34" charset="0"/>
                        </a:rPr>
                        <a:t> Server Administration Fundamentals </a:t>
                      </a:r>
                      <a:r>
                        <a:rPr lang="en-US" sz="1800" dirty="0">
                          <a:latin typeface="Segoe UI Light" panose="020B0502040204020203" pitchFamily="34" charset="0"/>
                          <a:cs typeface="Segoe UI Light" panose="020B0502040204020203" pitchFamily="34" charset="0"/>
                        </a:rPr>
                        <a:t>(50 minutes)</a:t>
                      </a:r>
                    </a:p>
                    <a:p>
                      <a:pPr marL="573088" indent="-573088">
                        <a:tabLst>
                          <a:tab pos="511175" algn="l"/>
                        </a:tabLst>
                      </a:pPr>
                      <a:r>
                        <a:rPr lang="en-US" sz="1200" dirty="0">
                          <a:latin typeface="Segoe UI Light" panose="020B0502040204020203" pitchFamily="34" charset="0"/>
                          <a:cs typeface="Segoe UI Light" panose="020B0502040204020203" pitchFamily="34" charset="0"/>
                        </a:rPr>
                        <a:t>	SQL Server</a:t>
                      </a:r>
                      <a:r>
                        <a:rPr lang="en-US" sz="1200" baseline="0" dirty="0">
                          <a:latin typeface="Segoe UI Light" panose="020B0502040204020203" pitchFamily="34" charset="0"/>
                          <a:cs typeface="Segoe UI Light" panose="020B0502040204020203" pitchFamily="34" charset="0"/>
                        </a:rPr>
                        <a:t> security</a:t>
                      </a:r>
                      <a:r>
                        <a:rPr lang="en-US" sz="1200">
                          <a:latin typeface="Segoe UI Light" panose="020B0502040204020203" pitchFamily="34" charset="0"/>
                          <a:cs typeface="Segoe UI Light" panose="020B0502040204020203" pitchFamily="34" charset="0"/>
                        </a:rPr>
                        <a:t>; securing database </a:t>
                      </a:r>
                      <a:r>
                        <a:rPr lang="en-US" sz="1200" dirty="0">
                          <a:latin typeface="Segoe UI Light" panose="020B0502040204020203" pitchFamily="34" charset="0"/>
                          <a:cs typeface="Segoe UI Light" panose="020B0502040204020203" pitchFamily="34" charset="0"/>
                        </a:rPr>
                        <a:t>and objects</a:t>
                      </a:r>
                      <a:r>
                        <a:rPr lang="en-US" sz="1200" baseline="0" dirty="0">
                          <a:latin typeface="Segoe UI Light" panose="020B0502040204020203" pitchFamily="34" charset="0"/>
                          <a:cs typeface="Segoe UI Light" panose="020B0502040204020203" pitchFamily="34" charset="0"/>
                        </a:rPr>
                        <a:t>; performing database backups and database restores </a:t>
                      </a:r>
                      <a:endParaRPr lang="en-US" sz="12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43198399"/>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a:t>Richard Patlan | M.A.</a:t>
            </a:r>
          </a:p>
          <a:p>
            <a:r>
              <a:rPr lang="en-US" dirty="0"/>
              <a:t>Database Administrator/Senior SQL Developer</a:t>
            </a:r>
          </a:p>
          <a:p>
            <a:r>
              <a:rPr lang="en-US" dirty="0"/>
              <a:t>SQLWithRichard.com</a:t>
            </a:r>
          </a:p>
        </p:txBody>
      </p:sp>
      <p:sp>
        <p:nvSpPr>
          <p:cNvPr id="2" name="Title 1"/>
          <p:cNvSpPr>
            <a:spLocks noGrp="1"/>
          </p:cNvSpPr>
          <p:nvPr>
            <p:ph type="ctrTitle"/>
          </p:nvPr>
        </p:nvSpPr>
        <p:spPr>
          <a:xfrm>
            <a:off x="0" y="2426658"/>
            <a:ext cx="6434915" cy="2603307"/>
          </a:xfrm>
          <a:solidFill>
            <a:schemeClr val="tx2">
              <a:lumMod val="40000"/>
              <a:lumOff val="60000"/>
            </a:schemeClr>
          </a:solidFill>
        </p:spPr>
        <p:txBody>
          <a:bodyPr/>
          <a:lstStyle/>
          <a:p>
            <a:r>
              <a:rPr lang="en-US" sz="3200" dirty="0"/>
              <a:t>01 | Relational Concepts</a:t>
            </a:r>
            <a:endParaRPr lang="en-US" sz="3000" dirty="0"/>
          </a:p>
        </p:txBody>
      </p:sp>
      <p:pic>
        <p:nvPicPr>
          <p:cNvPr id="5" name="Picture 4">
            <a:extLst>
              <a:ext uri="{FF2B5EF4-FFF2-40B4-BE49-F238E27FC236}">
                <a16:creationId xmlns:a16="http://schemas.microsoft.com/office/drawing/2014/main" id="{FD465015-3D04-45CD-89BC-164CE8CF7C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475" y="2499258"/>
            <a:ext cx="1279586" cy="1313259"/>
          </a:xfrm>
          <a:prstGeom prst="rect">
            <a:avLst/>
          </a:prstGeom>
        </p:spPr>
      </p:pic>
      <p:sp>
        <p:nvSpPr>
          <p:cNvPr id="8" name="Title 1">
            <a:extLst>
              <a:ext uri="{FF2B5EF4-FFF2-40B4-BE49-F238E27FC236}">
                <a16:creationId xmlns:a16="http://schemas.microsoft.com/office/drawing/2014/main" id="{C5D7D769-1DBC-4AC9-8C66-20C28DF0E652}"/>
              </a:ext>
            </a:extLst>
          </p:cNvPr>
          <p:cNvSpPr txBox="1">
            <a:spLocks/>
          </p:cNvSpPr>
          <p:nvPr/>
        </p:nvSpPr>
        <p:spPr>
          <a:xfrm>
            <a:off x="6579868" y="2417032"/>
            <a:ext cx="2429378" cy="2603307"/>
          </a:xfrm>
          <a:prstGeom prst="rect">
            <a:avLst/>
          </a:prstGeom>
          <a:solidFill>
            <a:schemeClr val="tx2">
              <a:lumMod val="40000"/>
              <a:lumOff val="60000"/>
            </a:schemeClr>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sp>
        <p:nvSpPr>
          <p:cNvPr id="9" name="Title 1">
            <a:extLst>
              <a:ext uri="{FF2B5EF4-FFF2-40B4-BE49-F238E27FC236}">
                <a16:creationId xmlns:a16="http://schemas.microsoft.com/office/drawing/2014/main" id="{48883F1F-5C84-4D97-B0FD-F1B664FBA20C}"/>
              </a:ext>
            </a:extLst>
          </p:cNvPr>
          <p:cNvSpPr txBox="1">
            <a:spLocks/>
          </p:cNvSpPr>
          <p:nvPr/>
        </p:nvSpPr>
        <p:spPr>
          <a:xfrm>
            <a:off x="9629" y="9116"/>
            <a:ext cx="2107932" cy="1896690"/>
          </a:xfrm>
          <a:prstGeom prst="rect">
            <a:avLst/>
          </a:prstGeom>
          <a:solidFill>
            <a:schemeClr val="bg1"/>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pic>
        <p:nvPicPr>
          <p:cNvPr id="11" name="Picture 10">
            <a:extLst>
              <a:ext uri="{FF2B5EF4-FFF2-40B4-BE49-F238E27FC236}">
                <a16:creationId xmlns:a16="http://schemas.microsoft.com/office/drawing/2014/main" id="{03DA26E1-A6EE-434E-B544-E5926CAF0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16" y="292613"/>
            <a:ext cx="1295601" cy="1329696"/>
          </a:xfrm>
          <a:prstGeom prst="rect">
            <a:avLst/>
          </a:prstGeom>
        </p:spPr>
      </p:pic>
    </p:spTree>
    <p:extLst>
      <p:ext uri="{BB962C8B-B14F-4D97-AF65-F5344CB8AC3E}">
        <p14:creationId xmlns:p14="http://schemas.microsoft.com/office/powerpoint/2010/main" val="3566022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Module Overview</a:t>
            </a:r>
            <a:endParaRPr lang="en-US" dirty="0"/>
          </a:p>
        </p:txBody>
      </p:sp>
      <p:sp>
        <p:nvSpPr>
          <p:cNvPr id="7" name="Content Placeholder 6"/>
          <p:cNvSpPr>
            <a:spLocks noGrp="1"/>
          </p:cNvSpPr>
          <p:nvPr>
            <p:ph idx="1"/>
          </p:nvPr>
        </p:nvSpPr>
        <p:spPr>
          <a:xfrm>
            <a:off x="284560" y="1898420"/>
            <a:ext cx="8643938" cy="3967791"/>
          </a:xfrm>
          <a:prstGeom prst="rect">
            <a:avLst/>
          </a:prstGeom>
        </p:spPr>
        <p:txBody>
          <a:bodyPr>
            <a:normAutofit/>
          </a:bodyPr>
          <a:lstStyle/>
          <a:p>
            <a:r>
              <a:rPr lang="en-GB" sz="2800" dirty="0"/>
              <a:t>Normalization</a:t>
            </a:r>
          </a:p>
          <a:p>
            <a:r>
              <a:rPr lang="en-GB" sz="2800" dirty="0"/>
              <a:t>Referential integrity</a:t>
            </a:r>
          </a:p>
          <a:p>
            <a:r>
              <a:rPr lang="en-GB" sz="2800" dirty="0"/>
              <a:t>Constraints</a:t>
            </a:r>
          </a:p>
          <a:p>
            <a:endParaRPr lang="en-GB" sz="2800" dirty="0"/>
          </a:p>
        </p:txBody>
      </p:sp>
    </p:spTree>
    <p:extLst>
      <p:ext uri="{BB962C8B-B14F-4D97-AF65-F5344CB8AC3E}">
        <p14:creationId xmlns:p14="http://schemas.microsoft.com/office/powerpoint/2010/main" val="2876258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Title 2"/>
          <p:cNvSpPr txBox="1">
            <a:spLocks/>
          </p:cNvSpPr>
          <p:nvPr/>
        </p:nvSpPr>
        <p:spPr>
          <a:xfrm>
            <a:off x="201929" y="2960472"/>
            <a:ext cx="8740142"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a:solidFill>
                  <a:srgbClr val="FFFFFF">
                    <a:alpha val="98824"/>
                  </a:srgbClr>
                </a:solidFill>
              </a:rPr>
              <a:t>Normalization</a:t>
            </a:r>
          </a:p>
        </p:txBody>
      </p:sp>
    </p:spTree>
    <p:extLst>
      <p:ext uri="{BB962C8B-B14F-4D97-AF65-F5344CB8AC3E}">
        <p14:creationId xmlns:p14="http://schemas.microsoft.com/office/powerpoint/2010/main" val="271579744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Normalizing a database</a:t>
            </a:r>
          </a:p>
        </p:txBody>
      </p:sp>
      <p:sp>
        <p:nvSpPr>
          <p:cNvPr id="4099" name="Content Placeholder 2"/>
          <p:cNvSpPr>
            <a:spLocks noGrp="1"/>
          </p:cNvSpPr>
          <p:nvPr>
            <p:ph idx="1"/>
          </p:nvPr>
        </p:nvSpPr>
        <p:spPr/>
        <p:txBody>
          <a:bodyPr>
            <a:normAutofit/>
          </a:bodyPr>
          <a:lstStyle/>
          <a:p>
            <a:r>
              <a:rPr lang="en-US" sz="2800" dirty="0"/>
              <a:t>Normalization the process of organizing data in a database that includes creating tables and establishing relationships between the tables </a:t>
            </a:r>
          </a:p>
          <a:p>
            <a:r>
              <a:rPr lang="en-US" sz="2800" dirty="0"/>
              <a:t>Process is used to help eliminate redundant data</a:t>
            </a:r>
          </a:p>
          <a:p>
            <a:r>
              <a:rPr lang="en-US" sz="2800" dirty="0"/>
              <a:t>Five </a:t>
            </a:r>
            <a:r>
              <a:rPr lang="en-US" sz="2800" b="1" i="1" dirty="0"/>
              <a:t>normalization</a:t>
            </a:r>
            <a:r>
              <a:rPr lang="en-US" sz="2800" dirty="0"/>
              <a:t> </a:t>
            </a:r>
            <a:r>
              <a:rPr lang="en-US" sz="2800" b="1" i="1" dirty="0"/>
              <a:t>forms</a:t>
            </a:r>
            <a:r>
              <a:rPr lang="en-US" sz="2800" dirty="0"/>
              <a:t> (NFs) </a:t>
            </a:r>
          </a:p>
          <a:p>
            <a:r>
              <a:rPr lang="en-US" sz="2800" dirty="0"/>
              <a:t>    1NF: Eliminate Repeating Groups</a:t>
            </a:r>
          </a:p>
          <a:p>
            <a:pPr lvl="1"/>
            <a:r>
              <a:rPr lang="en-US" sz="2800" dirty="0"/>
              <a:t>2NF: Eliminate Redundant Data</a:t>
            </a:r>
          </a:p>
          <a:p>
            <a:pPr lvl="1"/>
            <a:r>
              <a:rPr lang="en-US" sz="2800" dirty="0"/>
              <a:t>3NF: Eliminate Columns Not Dependent on Key</a:t>
            </a:r>
          </a:p>
          <a:p>
            <a:pPr lvl="1"/>
            <a:r>
              <a:rPr lang="en-US" sz="2800" dirty="0"/>
              <a:t>4NF: Isolate Independent Multiple Relationships</a:t>
            </a:r>
          </a:p>
          <a:p>
            <a:pPr lvl="1"/>
            <a:r>
              <a:rPr lang="en-US" sz="2800" dirty="0"/>
              <a:t>5NF: Isolate Semantically Related Multiple Relationships</a:t>
            </a:r>
          </a:p>
          <a:p>
            <a:endParaRPr lang="en-US" dirty="0"/>
          </a:p>
        </p:txBody>
      </p:sp>
    </p:spTree>
    <p:extLst>
      <p:ext uri="{BB962C8B-B14F-4D97-AF65-F5344CB8AC3E}">
        <p14:creationId xmlns:p14="http://schemas.microsoft.com/office/powerpoint/2010/main" val="3424827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18500" cy="914400"/>
          </a:xfrm>
        </p:spPr>
        <p:txBody>
          <a:bodyPr/>
          <a:lstStyle/>
          <a:p>
            <a:pPr>
              <a:defRPr/>
            </a:pPr>
            <a:r>
              <a:rPr lang="en-US" b="1" dirty="0"/>
              <a:t>First normal form (1NF)</a:t>
            </a:r>
            <a:endParaRPr lang="en-US" dirty="0"/>
          </a:p>
        </p:txBody>
      </p:sp>
      <p:sp>
        <p:nvSpPr>
          <p:cNvPr id="5123" name="Content Placeholder 2"/>
          <p:cNvSpPr>
            <a:spLocks noGrp="1"/>
          </p:cNvSpPr>
          <p:nvPr>
            <p:ph idx="1"/>
          </p:nvPr>
        </p:nvSpPr>
        <p:spPr/>
        <p:txBody>
          <a:bodyPr/>
          <a:lstStyle/>
          <a:p>
            <a:r>
              <a:rPr lang="en-US" sz="2800" dirty="0"/>
              <a:t>The </a:t>
            </a:r>
            <a:r>
              <a:rPr lang="en-US" sz="2800" b="1" i="1" dirty="0"/>
              <a:t>ﬁrst normal form </a:t>
            </a:r>
            <a:r>
              <a:rPr lang="en-US" sz="2800" dirty="0"/>
              <a:t>means the data is in an entity format, which means the following conditions have been met:</a:t>
            </a:r>
          </a:p>
          <a:p>
            <a:r>
              <a:rPr lang="en-US" sz="2800" dirty="0"/>
              <a:t>    Eliminate repeating groups in individual tables</a:t>
            </a:r>
          </a:p>
          <a:p>
            <a:pPr lvl="1"/>
            <a:r>
              <a:rPr lang="en-US" sz="2800" dirty="0"/>
              <a:t>Create separate table for each set of related data</a:t>
            </a:r>
          </a:p>
          <a:p>
            <a:pPr lvl="1"/>
            <a:r>
              <a:rPr lang="en-US" sz="2800" dirty="0"/>
              <a:t>Identify each set of related data with primary key</a:t>
            </a:r>
          </a:p>
          <a:p>
            <a:pPr lvl="1"/>
            <a:endParaRPr lang="en-US" sz="2800" dirty="0"/>
          </a:p>
          <a:p>
            <a:r>
              <a:rPr lang="en-US" sz="2800" dirty="0"/>
              <a:t>Do not use multiple fields in a single table to store similar data</a:t>
            </a:r>
          </a:p>
        </p:txBody>
      </p:sp>
    </p:spTree>
    <p:extLst>
      <p:ext uri="{BB962C8B-B14F-4D97-AF65-F5344CB8AC3E}">
        <p14:creationId xmlns:p14="http://schemas.microsoft.com/office/powerpoint/2010/main" val="3564583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900" y="457200"/>
            <a:ext cx="8648700" cy="914400"/>
          </a:xfrm>
        </p:spPr>
        <p:txBody>
          <a:bodyPr/>
          <a:lstStyle/>
          <a:p>
            <a:pPr>
              <a:defRPr/>
            </a:pPr>
            <a:r>
              <a:rPr lang="en-US" b="1" dirty="0"/>
              <a:t>Second normal form (2NF)</a:t>
            </a:r>
            <a:endParaRPr lang="en-US" dirty="0"/>
          </a:p>
        </p:txBody>
      </p:sp>
      <p:sp>
        <p:nvSpPr>
          <p:cNvPr id="6147" name="Content Placeholder 2"/>
          <p:cNvSpPr>
            <a:spLocks noGrp="1"/>
          </p:cNvSpPr>
          <p:nvPr>
            <p:ph idx="1"/>
          </p:nvPr>
        </p:nvSpPr>
        <p:spPr/>
        <p:txBody>
          <a:bodyPr/>
          <a:lstStyle/>
          <a:p>
            <a:r>
              <a:rPr lang="en-US" sz="2800" dirty="0"/>
              <a:t>The </a:t>
            </a:r>
            <a:r>
              <a:rPr lang="en-US" sz="2800" b="1" i="1" dirty="0"/>
              <a:t>second normal form </a:t>
            </a:r>
            <a:r>
              <a:rPr lang="en-US" sz="2800" dirty="0"/>
              <a:t>ensures each attribute describes the entity</a:t>
            </a:r>
          </a:p>
          <a:p>
            <a:r>
              <a:rPr lang="en-US" sz="2800" dirty="0"/>
              <a:t>    Create separate tables for sets of values that 	apply to multiple records</a:t>
            </a:r>
          </a:p>
          <a:p>
            <a:r>
              <a:rPr lang="en-US" sz="2800" dirty="0"/>
              <a:t>    Relate these tables with a foreign key</a:t>
            </a:r>
          </a:p>
          <a:p>
            <a:endParaRPr lang="en-US" sz="2800" dirty="0"/>
          </a:p>
          <a:p>
            <a:r>
              <a:rPr lang="en-US" sz="2800" dirty="0"/>
              <a:t>Records should not depend on anything other than a table’s primary key, including a compound key if necessary. </a:t>
            </a:r>
            <a:endParaRPr lang="en-US" dirty="0"/>
          </a:p>
        </p:txBody>
      </p:sp>
    </p:spTree>
    <p:extLst>
      <p:ext uri="{BB962C8B-B14F-4D97-AF65-F5344CB8AC3E}">
        <p14:creationId xmlns:p14="http://schemas.microsoft.com/office/powerpoint/2010/main" val="2877507589"/>
      </p:ext>
    </p:extLst>
  </p:cSld>
  <p:clrMapOvr>
    <a:masterClrMapping/>
  </p:clrMapOvr>
</p:sld>
</file>

<file path=ppt/theme/theme1.xml><?xml version="1.0" encoding="utf-8"?>
<a:theme xmlns:a="http://schemas.openxmlformats.org/drawingml/2006/main" name="NG_MOC_Template">
  <a:themeElements>
    <a:clrScheme name="">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000066"/>
      </a:folHlink>
    </a:clrScheme>
    <a:fontScheme name="2_Master_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2_Master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Master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Master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Master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Master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Master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Master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Master_Template 8">
        <a:dk1>
          <a:srgbClr val="000000"/>
        </a:dk1>
        <a:lt1>
          <a:srgbClr val="FFFFFF"/>
        </a:lt1>
        <a:dk2>
          <a:srgbClr val="000000"/>
        </a:dk2>
        <a:lt2>
          <a:srgbClr val="C0C0C0"/>
        </a:lt2>
        <a:accent1>
          <a:srgbClr val="C1FEF9"/>
        </a:accent1>
        <a:accent2>
          <a:srgbClr val="DC0081"/>
        </a:accent2>
        <a:accent3>
          <a:srgbClr val="FFFFFF"/>
        </a:accent3>
        <a:accent4>
          <a:srgbClr val="000000"/>
        </a:accent4>
        <a:accent5>
          <a:srgbClr val="DDFEFB"/>
        </a:accent5>
        <a:accent6>
          <a:srgbClr val="C70074"/>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9">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10">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3333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1">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00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2">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99CC"/>
        </a:hlink>
        <a:folHlink>
          <a:srgbClr val="CECECE"/>
        </a:folHlink>
      </a:clrScheme>
      <a:clrMap bg1="lt1" tx1="dk1" bg2="lt2" tx2="dk2" accent1="accent1" accent2="accent2" accent3="accent3" accent4="accent4" accent5="accent5" accent6="accent6" hlink="hlink" folHlink="folHlink"/>
    </a:extraClrScheme>
    <a:extraClrScheme>
      <a:clrScheme name="2_Master_Template 13">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4">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436F9F"/>
        </a:hlink>
        <a:folHlink>
          <a:srgbClr val="CECECE"/>
        </a:folHlink>
      </a:clrScheme>
      <a:clrMap bg1="lt1" tx1="dk1" bg2="lt2" tx2="dk2" accent1="accent1" accent2="accent2" accent3="accent3" accent4="accent4" accent5="accent5" accent6="accent6" hlink="hlink" folHlink="folHlink"/>
    </a:extraClrScheme>
    <a:extraClrScheme>
      <a:clrScheme name="2_Master_Template 15">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E4BB0E"/>
        </a:hlink>
        <a:folHlink>
          <a:srgbClr val="CECECE"/>
        </a:folHlink>
      </a:clrScheme>
      <a:clrMap bg1="lt1" tx1="dk1" bg2="lt2" tx2="dk2" accent1="accent1" accent2="accent2" accent3="accent3" accent4="accent4" accent5="accent5" accent6="accent6" hlink="hlink" folHlink="folHlink"/>
    </a:extraClrScheme>
    <a:extraClrScheme>
      <a:clrScheme name="2_Master_Template 16">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FFFFFF"/>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G_MOC_Core_Module">
  <a:themeElements>
    <a:clrScheme name="">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000066"/>
      </a:folHlink>
    </a:clrScheme>
    <a:fontScheme name="2_Master_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2_Master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Master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Master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Master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Master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Master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Master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Master_Template 8">
        <a:dk1>
          <a:srgbClr val="000000"/>
        </a:dk1>
        <a:lt1>
          <a:srgbClr val="FFFFFF"/>
        </a:lt1>
        <a:dk2>
          <a:srgbClr val="000000"/>
        </a:dk2>
        <a:lt2>
          <a:srgbClr val="C0C0C0"/>
        </a:lt2>
        <a:accent1>
          <a:srgbClr val="C1FEF9"/>
        </a:accent1>
        <a:accent2>
          <a:srgbClr val="DC0081"/>
        </a:accent2>
        <a:accent3>
          <a:srgbClr val="FFFFFF"/>
        </a:accent3>
        <a:accent4>
          <a:srgbClr val="000000"/>
        </a:accent4>
        <a:accent5>
          <a:srgbClr val="DDFEFB"/>
        </a:accent5>
        <a:accent6>
          <a:srgbClr val="C70074"/>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9">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10">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3333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1">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00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2">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99CC"/>
        </a:hlink>
        <a:folHlink>
          <a:srgbClr val="CECECE"/>
        </a:folHlink>
      </a:clrScheme>
      <a:clrMap bg1="lt1" tx1="dk1" bg2="lt2" tx2="dk2" accent1="accent1" accent2="accent2" accent3="accent3" accent4="accent4" accent5="accent5" accent6="accent6" hlink="hlink" folHlink="folHlink"/>
    </a:extraClrScheme>
    <a:extraClrScheme>
      <a:clrScheme name="2_Master_Template 13">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4">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436F9F"/>
        </a:hlink>
        <a:folHlink>
          <a:srgbClr val="CECECE"/>
        </a:folHlink>
      </a:clrScheme>
      <a:clrMap bg1="lt1" tx1="dk1" bg2="lt2" tx2="dk2" accent1="accent1" accent2="accent2" accent3="accent3" accent4="accent4" accent5="accent5" accent6="accent6" hlink="hlink" folHlink="folHlink"/>
    </a:extraClrScheme>
    <a:extraClrScheme>
      <a:clrScheme name="2_Master_Template 15">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E4BB0E"/>
        </a:hlink>
        <a:folHlink>
          <a:srgbClr val="CECECE"/>
        </a:folHlink>
      </a:clrScheme>
      <a:clrMap bg1="lt1" tx1="dk1" bg2="lt2" tx2="dk2" accent1="accent1" accent2="accent2" accent3="accent3" accent4="accent4" accent5="accent5" accent6="accent6" hlink="hlink" folHlink="folHlink"/>
    </a:extraClrScheme>
    <a:extraClrScheme>
      <a:clrScheme name="2_Master_Template 16">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FFFFFF"/>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Metro Presentation">
  <a:themeElements>
    <a:clrScheme name="New Windows Template 2">
      <a:dk1>
        <a:srgbClr val="292929"/>
      </a:dk1>
      <a:lt1>
        <a:srgbClr val="FFFFFF"/>
      </a:lt1>
      <a:dk2>
        <a:srgbClr val="072B60"/>
      </a:dk2>
      <a:lt2>
        <a:srgbClr val="EEECE1"/>
      </a:lt2>
      <a:accent1>
        <a:srgbClr val="557EB9"/>
      </a:accent1>
      <a:accent2>
        <a:srgbClr val="FFC211"/>
      </a:accent2>
      <a:accent3>
        <a:srgbClr val="6BBD46"/>
      </a:accent3>
      <a:accent4>
        <a:srgbClr val="FE5815"/>
      </a:accent4>
      <a:accent5>
        <a:srgbClr val="EB7C00"/>
      </a:accent5>
      <a:accent6>
        <a:srgbClr val="00DCFF"/>
      </a:accent6>
      <a:hlink>
        <a:srgbClr val="00B9F2"/>
      </a:hlink>
      <a:folHlink>
        <a:srgbClr val="008AB5"/>
      </a:folHlink>
    </a:clrScheme>
    <a:fontScheme name="Segoe UI">
      <a:majorFont>
        <a:latin typeface="Segoe UI"/>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headEnd type="none" w="med" len="med"/>
          <a:tailEnd type="none" w="med" len="med"/>
        </a:ln>
        <a:effectLst/>
      </a:spPr>
      <a:bodyPr vert="horz" wrap="square" lIns="91436" tIns="45718" rIns="91436" bIns="45718" numCol="1" rtlCol="0" anchor="ctr" anchorCtr="0" compatLnSpc="1">
        <a:prstTxWarp prst="textNoShape">
          <a:avLst/>
        </a:prstTxWarp>
      </a:bodyPr>
      <a:lstStyle>
        <a:defPPr algn="ctr" defTabSz="914099">
          <a:defRPr sz="2200" dirty="0" smtClean="0">
            <a:solidFill>
              <a:schemeClr val="bg1"/>
            </a:solidFill>
          </a:defRPr>
        </a:defPPr>
      </a:lstStyle>
      <a:style>
        <a:lnRef idx="1">
          <a:schemeClr val="accent1"/>
        </a:lnRef>
        <a:fillRef idx="3">
          <a:schemeClr val="accent1"/>
        </a:fillRef>
        <a:effectRef idx="2">
          <a:schemeClr val="accent1"/>
        </a:effectRef>
        <a:fontRef idx="minor">
          <a:schemeClr val="lt1"/>
        </a:fontRef>
      </a:style>
    </a:spDef>
    <a:txDef>
      <a:spPr>
        <a:noFill/>
      </a:spPr>
      <a:bodyPr wrap="square" lIns="0" tIns="0" rIns="0" bIns="0" rtlCol="0" anchor="ctr">
        <a:spAutoFit/>
      </a:bodyPr>
      <a:lstStyle>
        <a:defPPr algn="ctr">
          <a:defRPr sz="6000" dirty="0" smtClean="0">
            <a:solidFill>
              <a:schemeClr val="bg1">
                <a:alpha val="99000"/>
              </a:schemeClr>
            </a:solidFill>
          </a:defRPr>
        </a:defPPr>
      </a:lstStyle>
    </a:txDef>
  </a:objectDefaults>
  <a:extraClrSchemeLst/>
</a:theme>
</file>

<file path=ppt/theme/theme4.xml><?xml version="1.0" encoding="utf-8"?>
<a:theme xmlns:a="http://schemas.openxmlformats.org/drawingml/2006/main" name="5-30055_SharePoint Template 2012 - 16x9 - White Background">
  <a:themeElements>
    <a:clrScheme name="Exchange-Lync-SharePoint_Template_2012_Light">
      <a:dk1>
        <a:srgbClr val="000000"/>
      </a:dk1>
      <a:lt1>
        <a:srgbClr val="FFFFFF"/>
      </a:lt1>
      <a:dk2>
        <a:srgbClr val="0072C6"/>
      </a:dk2>
      <a:lt2>
        <a:srgbClr val="797A7D"/>
      </a:lt2>
      <a:accent1>
        <a:srgbClr val="0072C6"/>
      </a:accent1>
      <a:accent2>
        <a:srgbClr val="EB3C00"/>
      </a:accent2>
      <a:accent3>
        <a:srgbClr val="FFB900"/>
      </a:accent3>
      <a:accent4>
        <a:srgbClr val="505050"/>
      </a:accent4>
      <a:accent5>
        <a:srgbClr val="969696"/>
      </a:accent5>
      <a:accent6>
        <a:srgbClr val="D2D2D2"/>
      </a:accent6>
      <a:hlink>
        <a:srgbClr val="43AFFF"/>
      </a:hlink>
      <a:folHlink>
        <a:srgbClr val="0072C6"/>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defPPr algn="ctr" defTabSz="914099" fontAlgn="base">
          <a:spcBef>
            <a:spcPct val="0"/>
          </a:spcBef>
          <a:spcAft>
            <a:spcPct val="0"/>
          </a:spcAft>
          <a:defRPr sz="2200" dirty="0"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400" spc="-70" dirty="0" smtClean="0">
            <a:gradFill>
              <a:gsLst>
                <a:gs pos="2917">
                  <a:schemeClr val="bg2"/>
                </a:gs>
                <a:gs pos="95000">
                  <a:schemeClr val="bg2"/>
                </a:gs>
              </a:gsLst>
              <a:lin ang="5400000" scaled="0"/>
            </a:gradFill>
          </a:defRPr>
        </a:defPPr>
      </a:lstStyle>
    </a:tx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44956FE3CD0384DA7E7A5916524330B" ma:contentTypeVersion="0" ma:contentTypeDescription="Create a new document." ma:contentTypeScope="" ma:versionID="d60e39efb90b64ac65a3196b1702c62f">
  <xsd:schema xmlns:xsd="http://www.w3.org/2001/XMLSchema" xmlns:xs="http://www.w3.org/2001/XMLSchema" xmlns:p="http://schemas.microsoft.com/office/2006/metadata/properties" targetNamespace="http://schemas.microsoft.com/office/2006/metadata/properties" ma:root="true" ma:fieldsID="61a5510ac1a642cc309ccb7be38155f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1B81EE9-75D2-40FE-9C19-6C4108A8837B}">
  <ds:schemaRefs>
    <ds:schemaRef ds:uri="http://schemas.microsoft.com/sharepoint/v3/contenttype/forms"/>
  </ds:schemaRefs>
</ds:datastoreItem>
</file>

<file path=customXml/itemProps2.xml><?xml version="1.0" encoding="utf-8"?>
<ds:datastoreItem xmlns:ds="http://schemas.openxmlformats.org/officeDocument/2006/customXml" ds:itemID="{D0060C4C-D869-4D53-A4CA-B7751DBF1F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BDEB1216-894C-4123-86D5-82F1C158CCC5}">
  <ds:schemaRefs>
    <ds:schemaRef ds:uri="http://schemas.microsoft.com/office/2006/metadata/properties"/>
    <ds:schemaRef ds:uri="http://www.w3.org/XML/1998/namespace"/>
    <ds:schemaRef ds:uri="http://schemas.microsoft.com/office/2006/documentManagement/types"/>
    <ds:schemaRef ds:uri="http://purl.org/dc/elements/1.1/"/>
    <ds:schemaRef ds:uri="http://purl.org/dc/terms/"/>
    <ds:schemaRef ds:uri="http://purl.org/dc/dcmityp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0</TotalTime>
  <Words>1329</Words>
  <Application>Microsoft Office PowerPoint</Application>
  <PresentationFormat>On-screen Show (4:3)</PresentationFormat>
  <Paragraphs>249</Paragraphs>
  <Slides>25</Slides>
  <Notes>5</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25</vt:i4>
      </vt:variant>
    </vt:vector>
  </HeadingPairs>
  <TitlesOfParts>
    <vt:vector size="40" baseType="lpstr">
      <vt:lpstr>Arial</vt:lpstr>
      <vt:lpstr>Calibri</vt:lpstr>
      <vt:lpstr>Consolas</vt:lpstr>
      <vt:lpstr>Courier New</vt:lpstr>
      <vt:lpstr>Segoe</vt:lpstr>
      <vt:lpstr>Segoe Light</vt:lpstr>
      <vt:lpstr>Segoe Semibold</vt:lpstr>
      <vt:lpstr>Segoe UI</vt:lpstr>
      <vt:lpstr>Segoe UI Light</vt:lpstr>
      <vt:lpstr>Verdana</vt:lpstr>
      <vt:lpstr>Wingdings</vt:lpstr>
      <vt:lpstr>NG_MOC_Template</vt:lpstr>
      <vt:lpstr>NG_MOC_Core_Module</vt:lpstr>
      <vt:lpstr>1_Metro Presentation</vt:lpstr>
      <vt:lpstr>5-30055_SharePoint Template 2012 - 16x9 - White Background</vt:lpstr>
      <vt:lpstr>Database Fundamentals SQLWithRichard.com</vt:lpstr>
      <vt:lpstr>Meet Richard Patlan | @SQLRichard</vt:lpstr>
      <vt:lpstr>Course Modules</vt:lpstr>
      <vt:lpstr>01 | Relational Concepts</vt:lpstr>
      <vt:lpstr>Module Overview</vt:lpstr>
      <vt:lpstr>PowerPoint Presentation</vt:lpstr>
      <vt:lpstr>Normalizing a database</vt:lpstr>
      <vt:lpstr>First normal form (1NF)</vt:lpstr>
      <vt:lpstr>Second normal form (2NF)</vt:lpstr>
      <vt:lpstr>Third normal form (3NF)   </vt:lpstr>
      <vt:lpstr>Other normalization forms   </vt:lpstr>
      <vt:lpstr>Example of normalization  </vt:lpstr>
      <vt:lpstr>Example of normalization </vt:lpstr>
      <vt:lpstr>Example of normalization </vt:lpstr>
      <vt:lpstr>PowerPoint Presentation</vt:lpstr>
      <vt:lpstr>Referential integrity</vt:lpstr>
      <vt:lpstr>Methods for enforcing referential integrity</vt:lpstr>
      <vt:lpstr>PowerPoint Presentation</vt:lpstr>
      <vt:lpstr>PRIMARY KEY constraint</vt:lpstr>
      <vt:lpstr>FOREIGN KEY constraint</vt:lpstr>
      <vt:lpstr>Relational structure with keys</vt:lpstr>
      <vt:lpstr>Summary</vt:lpstr>
      <vt:lpstr>Summary</vt:lpstr>
      <vt:lpstr>Summary</vt:lpstr>
      <vt:lpstr>Database Fundamentals SQLWithRichard.com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2009-10-07T16:00:10Z</dcterms:created>
  <dcterms:modified xsi:type="dcterms:W3CDTF">2023-11-13T18:30:23Z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0x010100144956FE3CD0384DA7E7A5916524330B</vt:lpwstr>
  </property>
</Properties>
</file>