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6" r:id="rId4"/>
    <p:sldMasterId id="2147483704" r:id="rId5"/>
    <p:sldMasterId id="2147483716" r:id="rId6"/>
    <p:sldMasterId id="2147483730" r:id="rId7"/>
  </p:sldMasterIdLst>
  <p:notesMasterIdLst>
    <p:notesMasterId r:id="rId38"/>
  </p:notesMasterIdLst>
  <p:sldIdLst>
    <p:sldId id="352" r:id="rId8"/>
    <p:sldId id="353" r:id="rId9"/>
    <p:sldId id="351" r:id="rId10"/>
    <p:sldId id="354" r:id="rId11"/>
    <p:sldId id="312" r:id="rId12"/>
    <p:sldId id="329" r:id="rId13"/>
    <p:sldId id="313" r:id="rId14"/>
    <p:sldId id="330" r:id="rId15"/>
    <p:sldId id="295" r:id="rId16"/>
    <p:sldId id="296" r:id="rId17"/>
    <p:sldId id="297" r:id="rId18"/>
    <p:sldId id="298" r:id="rId19"/>
    <p:sldId id="317" r:id="rId20"/>
    <p:sldId id="299" r:id="rId21"/>
    <p:sldId id="300" r:id="rId22"/>
    <p:sldId id="301" r:id="rId23"/>
    <p:sldId id="302" r:id="rId24"/>
    <p:sldId id="336" r:id="rId25"/>
    <p:sldId id="331" r:id="rId26"/>
    <p:sldId id="314" r:id="rId27"/>
    <p:sldId id="304" r:id="rId28"/>
    <p:sldId id="305" r:id="rId29"/>
    <p:sldId id="333" r:id="rId30"/>
    <p:sldId id="337" r:id="rId31"/>
    <p:sldId id="339" r:id="rId32"/>
    <p:sldId id="347" r:id="rId33"/>
    <p:sldId id="308" r:id="rId34"/>
    <p:sldId id="319" r:id="rId35"/>
    <p:sldId id="310" r:id="rId36"/>
    <p:sldId id="355" r:id="rId37"/>
  </p:sldIdLst>
  <p:sldSz cx="9144000" cy="6858000" type="screen4x3"/>
  <p:notesSz cx="7010400" cy="9296400"/>
  <p:defaultTextStyle>
    <a:defPPr>
      <a:defRPr lang="en-US"/>
    </a:defPPr>
    <a:lvl1pPr algn="l" rtl="0" fontAlgn="base">
      <a:spcBef>
        <a:spcPct val="0"/>
      </a:spcBef>
      <a:spcAft>
        <a:spcPct val="0"/>
      </a:spcAft>
      <a:defRPr b="1" kern="1200">
        <a:solidFill>
          <a:schemeClr val="tx1"/>
        </a:solidFill>
        <a:latin typeface="Verdana" pitchFamily="34" charset="0"/>
        <a:ea typeface="+mn-ea"/>
        <a:cs typeface="Arial" charset="0"/>
      </a:defRPr>
    </a:lvl1pPr>
    <a:lvl2pPr marL="457200" algn="l" rtl="0" fontAlgn="base">
      <a:spcBef>
        <a:spcPct val="0"/>
      </a:spcBef>
      <a:spcAft>
        <a:spcPct val="0"/>
      </a:spcAft>
      <a:defRPr b="1" kern="1200">
        <a:solidFill>
          <a:schemeClr val="tx1"/>
        </a:solidFill>
        <a:latin typeface="Verdana" pitchFamily="34" charset="0"/>
        <a:ea typeface="+mn-ea"/>
        <a:cs typeface="Arial" charset="0"/>
      </a:defRPr>
    </a:lvl2pPr>
    <a:lvl3pPr marL="914400" algn="l" rtl="0" fontAlgn="base">
      <a:spcBef>
        <a:spcPct val="0"/>
      </a:spcBef>
      <a:spcAft>
        <a:spcPct val="0"/>
      </a:spcAft>
      <a:defRPr b="1" kern="1200">
        <a:solidFill>
          <a:schemeClr val="tx1"/>
        </a:solidFill>
        <a:latin typeface="Verdana" pitchFamily="34" charset="0"/>
        <a:ea typeface="+mn-ea"/>
        <a:cs typeface="Arial" charset="0"/>
      </a:defRPr>
    </a:lvl3pPr>
    <a:lvl4pPr marL="1371600" algn="l" rtl="0" fontAlgn="base">
      <a:spcBef>
        <a:spcPct val="0"/>
      </a:spcBef>
      <a:spcAft>
        <a:spcPct val="0"/>
      </a:spcAft>
      <a:defRPr b="1" kern="1200">
        <a:solidFill>
          <a:schemeClr val="tx1"/>
        </a:solidFill>
        <a:latin typeface="Verdana" pitchFamily="34" charset="0"/>
        <a:ea typeface="+mn-ea"/>
        <a:cs typeface="Arial" charset="0"/>
      </a:defRPr>
    </a:lvl4pPr>
    <a:lvl5pPr marL="1828800" algn="l" rtl="0" fontAlgn="base">
      <a:spcBef>
        <a:spcPct val="0"/>
      </a:spcBef>
      <a:spcAft>
        <a:spcPct val="0"/>
      </a:spcAft>
      <a:defRPr b="1" kern="1200">
        <a:solidFill>
          <a:schemeClr val="tx1"/>
        </a:solidFill>
        <a:latin typeface="Verdana" pitchFamily="34" charset="0"/>
        <a:ea typeface="+mn-ea"/>
        <a:cs typeface="Arial" charset="0"/>
      </a:defRPr>
    </a:lvl5pPr>
    <a:lvl6pPr marL="2286000" algn="l" defTabSz="914400" rtl="0" eaLnBrk="1" latinLnBrk="0" hangingPunct="1">
      <a:defRPr b="1" kern="1200">
        <a:solidFill>
          <a:schemeClr val="tx1"/>
        </a:solidFill>
        <a:latin typeface="Verdana" pitchFamily="34" charset="0"/>
        <a:ea typeface="+mn-ea"/>
        <a:cs typeface="Arial" charset="0"/>
      </a:defRPr>
    </a:lvl6pPr>
    <a:lvl7pPr marL="2743200" algn="l" defTabSz="914400" rtl="0" eaLnBrk="1" latinLnBrk="0" hangingPunct="1">
      <a:defRPr b="1" kern="1200">
        <a:solidFill>
          <a:schemeClr val="tx1"/>
        </a:solidFill>
        <a:latin typeface="Verdana" pitchFamily="34" charset="0"/>
        <a:ea typeface="+mn-ea"/>
        <a:cs typeface="Arial" charset="0"/>
      </a:defRPr>
    </a:lvl7pPr>
    <a:lvl8pPr marL="3200400" algn="l" defTabSz="914400" rtl="0" eaLnBrk="1" latinLnBrk="0" hangingPunct="1">
      <a:defRPr b="1" kern="1200">
        <a:solidFill>
          <a:schemeClr val="tx1"/>
        </a:solidFill>
        <a:latin typeface="Verdana" pitchFamily="34" charset="0"/>
        <a:ea typeface="+mn-ea"/>
        <a:cs typeface="Arial" charset="0"/>
      </a:defRPr>
    </a:lvl8pPr>
    <a:lvl9pPr marL="3657600" algn="l" defTabSz="914400" rtl="0" eaLnBrk="1" latinLnBrk="0" hangingPunct="1">
      <a:defRPr b="1" kern="1200">
        <a:solidFill>
          <a:schemeClr val="tx1"/>
        </a:solidFill>
        <a:latin typeface="Verdan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E8F6E4"/>
    <a:srgbClr val="EEEFD7"/>
    <a:srgbClr val="FF33CC"/>
    <a:srgbClr val="BBCDE3"/>
    <a:srgbClr val="B395D8"/>
    <a:srgbClr val="3E8CC6"/>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9402" autoAdjust="0"/>
    <p:restoredTop sz="86353" autoAdjust="0"/>
  </p:normalViewPr>
  <p:slideViewPr>
    <p:cSldViewPr snapToGrid="0">
      <p:cViewPr varScale="1">
        <p:scale>
          <a:sx n="109" d="100"/>
          <a:sy n="109" d="100"/>
        </p:scale>
        <p:origin x="3192" y="108"/>
      </p:cViewPr>
      <p:guideLst>
        <p:guide orient="horz" pos="2160"/>
        <p:guide pos="2880"/>
      </p:guideLst>
    </p:cSldViewPr>
  </p:slideViewPr>
  <p:outlineViewPr>
    <p:cViewPr>
      <p:scale>
        <a:sx n="33" d="100"/>
        <a:sy n="33" d="100"/>
      </p:scale>
      <p:origin x="258" y="2226"/>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p:cViewPr varScale="1">
        <p:scale>
          <a:sx n="81" d="100"/>
          <a:sy n="81" d="100"/>
        </p:scale>
        <p:origin x="-3114"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commentAuthors" Target="commentAuthors.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theme" Target="theme/theme1.xml"/><Relationship Id="rId7" Type="http://schemas.openxmlformats.org/officeDocument/2006/relationships/slideMaster" Target="slideMasters/slideMaster4.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tableStyles" Target="tableStyles.xml"/><Relationship Id="rId8" Type="http://schemas.openxmlformats.org/officeDocument/2006/relationships/slide" Target="slides/slide1.xml"/><Relationship Id="rId3" Type="http://schemas.openxmlformats.org/officeDocument/2006/relationships/customXml" Target="../customXml/item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238125"/>
            <a:ext cx="3038475" cy="347663"/>
          </a:xfrm>
          <a:prstGeom prst="rect">
            <a:avLst/>
          </a:prstGeom>
          <a:noFill/>
          <a:ln w="9525">
            <a:noFill/>
            <a:miter lim="800000"/>
            <a:headEnd/>
            <a:tailEnd/>
          </a:ln>
          <a:effectLst/>
        </p:spPr>
        <p:txBody>
          <a:bodyPr vert="horz" wrap="square" lIns="91440" tIns="0" rIns="91440" bIns="0" numCol="1" anchor="t" anchorCtr="0" compatLnSpc="1">
            <a:prstTxWarp prst="textNoShape">
              <a:avLst/>
            </a:prstTxWarp>
          </a:bodyPr>
          <a:lstStyle>
            <a:lvl1pPr algn="l" eaLnBrk="1" hangingPunct="1">
              <a:defRPr sz="1200">
                <a:solidFill>
                  <a:srgbClr val="336699"/>
                </a:solidFill>
                <a:latin typeface="Arial" charset="0"/>
                <a:cs typeface="+mn-cs"/>
              </a:defRPr>
            </a:lvl1pPr>
          </a:lstStyle>
          <a:p>
            <a:pPr>
              <a:defRPr/>
            </a:pPr>
            <a:r>
              <a:rPr lang="en-US" dirty="0"/>
              <a:t>Module 4: Managing Security</a:t>
            </a:r>
          </a:p>
        </p:txBody>
      </p:sp>
      <p:sp>
        <p:nvSpPr>
          <p:cNvPr id="5123" name="Rectangle 3"/>
          <p:cNvSpPr>
            <a:spLocks noGrp="1" noChangeArrowheads="1"/>
          </p:cNvSpPr>
          <p:nvPr>
            <p:ph type="dt" idx="1"/>
          </p:nvPr>
        </p:nvSpPr>
        <p:spPr bwMode="auto">
          <a:xfrm>
            <a:off x="0" y="0"/>
            <a:ext cx="3038475" cy="222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a:latin typeface="Arial" charset="0"/>
                <a:cs typeface="+mn-cs"/>
              </a:defRPr>
            </a:lvl1pPr>
          </a:lstStyle>
          <a:p>
            <a:pPr>
              <a:defRPr/>
            </a:pPr>
            <a:r>
              <a:rPr lang="en-US" dirty="0"/>
              <a:t>Course 2786B</a:t>
            </a:r>
          </a:p>
        </p:txBody>
      </p:sp>
      <p:sp>
        <p:nvSpPr>
          <p:cNvPr id="19460" name="Rectangle 4"/>
          <p:cNvSpPr>
            <a:spLocks noGrp="1" noRot="1" noChangeAspect="1" noChangeArrowheads="1" noTextEdit="1"/>
          </p:cNvSpPr>
          <p:nvPr>
            <p:ph type="sldImg" idx="2"/>
          </p:nvPr>
        </p:nvSpPr>
        <p:spPr bwMode="auto">
          <a:xfrm>
            <a:off x="4367213" y="76200"/>
            <a:ext cx="2528887" cy="1897063"/>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314325" y="795338"/>
            <a:ext cx="6286500" cy="8232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7"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latin typeface="Arial" charset="0"/>
                <a:cs typeface="+mn-cs"/>
              </a:defRPr>
            </a:lvl1pPr>
          </a:lstStyle>
          <a:p>
            <a:pPr>
              <a:defRPr/>
            </a:pPr>
            <a:fld id="{F7CDD145-17A8-454E-9AC4-066C4616686D}" type="slidenum">
              <a:rPr lang="en-US"/>
              <a:pPr>
                <a:defRPr/>
              </a:pPr>
              <a:t>‹#›</a:t>
            </a:fld>
            <a:endParaRPr lang="en-US" dirty="0"/>
          </a:p>
        </p:txBody>
      </p:sp>
    </p:spTree>
    <p:extLst>
      <p:ext uri="{BB962C8B-B14F-4D97-AF65-F5344CB8AC3E}">
        <p14:creationId xmlns:p14="http://schemas.microsoft.com/office/powerpoint/2010/main" val="2898171260"/>
      </p:ext>
    </p:extLst>
  </p:cSld>
  <p:clrMap bg1="lt1" tx1="dk1" bg2="lt2" tx2="dk2" accent1="accent1" accent2="accent2" accent3="accent3" accent4="accent4" accent5="accent5" accent6="accent6" hlink="hlink" folHlink="folHlink"/>
  <p:hf ftr="0"/>
  <p:notesStyle>
    <a:lvl1pPr algn="l" rtl="0" eaLnBrk="0" fontAlgn="base" hangingPunct="0">
      <a:spcBef>
        <a:spcPct val="0"/>
      </a:spcBef>
      <a:spcAft>
        <a:spcPct val="60000"/>
      </a:spcAft>
      <a:defRPr sz="1000" kern="1200">
        <a:solidFill>
          <a:schemeClr val="tx1"/>
        </a:solidFill>
        <a:latin typeface="Arial" charset="0"/>
        <a:ea typeface="+mn-ea"/>
        <a:cs typeface="+mn-cs"/>
      </a:defRPr>
    </a:lvl1pPr>
    <a:lvl2pPr marL="342900" indent="-114300" algn="l" rtl="0" eaLnBrk="0" fontAlgn="base" hangingPunct="0">
      <a:spcBef>
        <a:spcPct val="0"/>
      </a:spcBef>
      <a:spcAft>
        <a:spcPct val="60000"/>
      </a:spcAft>
      <a:buClr>
        <a:srgbClr val="336699"/>
      </a:buClr>
      <a:buChar char="•"/>
      <a:defRPr sz="1000" kern="1200">
        <a:solidFill>
          <a:schemeClr val="tx1"/>
        </a:solidFill>
        <a:latin typeface="Arial" charset="0"/>
        <a:ea typeface="+mn-ea"/>
        <a:cs typeface="+mn-cs"/>
      </a:defRPr>
    </a:lvl2pPr>
    <a:lvl3pPr marL="914400" algn="l" rtl="0" eaLnBrk="0" fontAlgn="base" hangingPunct="0">
      <a:spcBef>
        <a:spcPct val="0"/>
      </a:spcBef>
      <a:spcAft>
        <a:spcPct val="60000"/>
      </a:spcAft>
      <a:defRPr sz="1000" kern="1200">
        <a:solidFill>
          <a:schemeClr val="tx1"/>
        </a:solidFill>
        <a:latin typeface="Arial" charset="0"/>
        <a:ea typeface="+mn-ea"/>
        <a:cs typeface="+mn-cs"/>
      </a:defRPr>
    </a:lvl3pPr>
    <a:lvl4pPr marL="1371600" algn="l" rtl="0" eaLnBrk="0" fontAlgn="base" hangingPunct="0">
      <a:spcBef>
        <a:spcPct val="0"/>
      </a:spcBef>
      <a:spcAft>
        <a:spcPct val="60000"/>
      </a:spcAft>
      <a:defRPr sz="1000" kern="1200">
        <a:solidFill>
          <a:schemeClr val="tx1"/>
        </a:solidFill>
        <a:latin typeface="Arial" charset="0"/>
        <a:ea typeface="+mn-ea"/>
        <a:cs typeface="+mn-cs"/>
      </a:defRPr>
    </a:lvl4pPr>
    <a:lvl5pPr marL="1828800" algn="l" rtl="0" eaLnBrk="0" fontAlgn="base" hangingPunct="0">
      <a:spcBef>
        <a:spcPct val="0"/>
      </a:spcBef>
      <a:spcAft>
        <a:spcPct val="60000"/>
      </a:spcAft>
      <a:defRPr sz="10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4" name="Slide Number Placeholder 3"/>
          <p:cNvSpPr>
            <a:spLocks noGrp="1"/>
          </p:cNvSpPr>
          <p:nvPr>
            <p:ph type="sldNum" sz="quarter" idx="10"/>
          </p:nvPr>
        </p:nvSpPr>
        <p:spPr/>
        <p:txBody>
          <a:bodyPr/>
          <a:lstStyle/>
          <a:p>
            <a:fld id="{13F0F35F-DD44-4607-AEC1-49D7A4BC4066}" type="slidenum">
              <a:rPr lang="en-US" smtClean="0"/>
              <a:pPr/>
              <a:t>1</a:t>
            </a:fld>
            <a:endParaRPr lang="en-US" dirty="0"/>
          </a:p>
        </p:txBody>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8628732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3F0F35F-DD44-4607-AEC1-49D7A4BC4066}" type="slidenum">
              <a:rPr lang="en-US" smtClean="0"/>
              <a:pPr/>
              <a:t>2</a:t>
            </a:fld>
            <a:endParaRPr lang="en-US" dirty="0"/>
          </a:p>
        </p:txBody>
      </p:sp>
    </p:spTree>
    <p:extLst>
      <p:ext uri="{BB962C8B-B14F-4D97-AF65-F5344CB8AC3E}">
        <p14:creationId xmlns:p14="http://schemas.microsoft.com/office/powerpoint/2010/main" val="14876410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4" name="Slide Number Placeholder 3"/>
          <p:cNvSpPr>
            <a:spLocks noGrp="1"/>
          </p:cNvSpPr>
          <p:nvPr>
            <p:ph type="sldNum" sz="quarter" idx="10"/>
          </p:nvPr>
        </p:nvSpPr>
        <p:spPr/>
        <p:txBody>
          <a:bodyPr/>
          <a:lstStyle/>
          <a:p>
            <a:fld id="{13F0F35F-DD44-4607-AEC1-49D7A4BC4066}" type="slidenum">
              <a:rPr lang="en-US" smtClean="0"/>
              <a:pPr/>
              <a:t>4</a:t>
            </a:fld>
            <a:endParaRPr lang="en-US" dirty="0"/>
          </a:p>
        </p:txBody>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1506418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endParaRPr lang="en-GB" dirty="0">
              <a:solidFill>
                <a:schemeClr val="tx2"/>
              </a:solidFill>
              <a:latin typeface="Segoe" pitchFamily="34" charset="0"/>
            </a:endParaRPr>
          </a:p>
        </p:txBody>
      </p:sp>
      <p:sp>
        <p:nvSpPr>
          <p:cNvPr id="4" name="Slide Number Placeholder 3"/>
          <p:cNvSpPr>
            <a:spLocks noGrp="1"/>
          </p:cNvSpPr>
          <p:nvPr>
            <p:ph type="sldNum" sz="quarter" idx="10"/>
          </p:nvPr>
        </p:nvSpPr>
        <p:spPr/>
        <p:txBody>
          <a:bodyPr/>
          <a:lstStyle/>
          <a:p>
            <a:fld id="{13F0F35F-DD44-4607-AEC1-49D7A4BC4066}" type="slidenum">
              <a:rPr lang="en-US" smtClean="0"/>
              <a:pPr/>
              <a:t>5</a:t>
            </a:fld>
            <a:endParaRPr lang="en-US" dirty="0"/>
          </a:p>
        </p:txBody>
      </p:sp>
    </p:spTree>
    <p:extLst>
      <p:ext uri="{BB962C8B-B14F-4D97-AF65-F5344CB8AC3E}">
        <p14:creationId xmlns:p14="http://schemas.microsoft.com/office/powerpoint/2010/main" val="22208144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endParaRPr lang="en-GB" dirty="0">
              <a:solidFill>
                <a:schemeClr val="tx2"/>
              </a:solidFill>
              <a:latin typeface="Segoe" pitchFamily="34" charset="0"/>
            </a:endParaRPr>
          </a:p>
        </p:txBody>
      </p:sp>
      <p:sp>
        <p:nvSpPr>
          <p:cNvPr id="4" name="Slide Number Placeholder 3"/>
          <p:cNvSpPr>
            <a:spLocks noGrp="1"/>
          </p:cNvSpPr>
          <p:nvPr>
            <p:ph type="sldNum" sz="quarter" idx="10"/>
          </p:nvPr>
        </p:nvSpPr>
        <p:spPr/>
        <p:txBody>
          <a:bodyPr/>
          <a:lstStyle/>
          <a:p>
            <a:fld id="{13F0F35F-DD44-4607-AEC1-49D7A4BC4066}" type="slidenum">
              <a:rPr lang="en-US" smtClean="0"/>
              <a:pPr/>
              <a:t>7</a:t>
            </a:fld>
            <a:endParaRPr lang="en-US" dirty="0"/>
          </a:p>
        </p:txBody>
      </p:sp>
    </p:spTree>
    <p:extLst>
      <p:ext uri="{BB962C8B-B14F-4D97-AF65-F5344CB8AC3E}">
        <p14:creationId xmlns:p14="http://schemas.microsoft.com/office/powerpoint/2010/main" val="35480222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4" name="Slide Number Placeholder 3"/>
          <p:cNvSpPr>
            <a:spLocks noGrp="1"/>
          </p:cNvSpPr>
          <p:nvPr>
            <p:ph type="sldNum" sz="quarter" idx="10"/>
          </p:nvPr>
        </p:nvSpPr>
        <p:spPr/>
        <p:txBody>
          <a:bodyPr/>
          <a:lstStyle/>
          <a:p>
            <a:fld id="{13F0F35F-DD44-4607-AEC1-49D7A4BC4066}" type="slidenum">
              <a:rPr lang="en-US" smtClean="0"/>
              <a:pPr/>
              <a:t>30</a:t>
            </a:fld>
            <a:endParaRPr lang="en-US" dirty="0"/>
          </a:p>
        </p:txBody>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282468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6" descr="bckgrd_4.jpg"/>
          <p:cNvPicPr>
            <a:picLocks noChangeAspect="1"/>
          </p:cNvPicPr>
          <p:nvPr/>
        </p:nvPicPr>
        <p:blipFill>
          <a:blip r:embed="rId2" cstate="print"/>
          <a:srcRect/>
          <a:stretch>
            <a:fillRect/>
          </a:stretch>
        </p:blipFill>
        <p:spPr bwMode="auto">
          <a:xfrm>
            <a:off x="-139700" y="0"/>
            <a:ext cx="9283700" cy="6858000"/>
          </a:xfrm>
          <a:prstGeom prst="rect">
            <a:avLst/>
          </a:prstGeom>
          <a:noFill/>
          <a:ln w="9525">
            <a:noFill/>
            <a:miter lim="800000"/>
            <a:headEnd/>
            <a:tailEnd/>
          </a:ln>
        </p:spPr>
      </p:pic>
      <p:sp>
        <p:nvSpPr>
          <p:cNvPr id="726019" name="Rectangle 3"/>
          <p:cNvSpPr>
            <a:spLocks noGrp="1" noChangeArrowheads="1"/>
          </p:cNvSpPr>
          <p:nvPr>
            <p:ph type="ctrTitle" sz="quarter"/>
          </p:nvPr>
        </p:nvSpPr>
        <p:spPr>
          <a:xfrm>
            <a:off x="0" y="804863"/>
            <a:ext cx="7527925" cy="2073275"/>
          </a:xfrm>
          <a:ln algn="ctr"/>
        </p:spPr>
        <p:txBody>
          <a:bodyPr tIns="0" rIns="0" bIns="0">
            <a:spAutoFit/>
          </a:bodyPr>
          <a:lstStyle>
            <a:lvl1pPr algn="r">
              <a:spcBef>
                <a:spcPct val="60000"/>
              </a:spcBef>
              <a:buClr>
                <a:schemeClr val="hlink"/>
              </a:buClr>
              <a:buSzPct val="90000"/>
              <a:buFontTx/>
              <a:buNone/>
              <a:defRPr sz="8000">
                <a:latin typeface="Segoe Light" pitchFamily="34" charset="0"/>
              </a:defRPr>
            </a:lvl1pPr>
          </a:lstStyle>
          <a:p>
            <a:r>
              <a:rPr lang="en-US"/>
              <a:t>Click to edit Master title style</a:t>
            </a:r>
          </a:p>
        </p:txBody>
      </p:sp>
      <p:sp>
        <p:nvSpPr>
          <p:cNvPr id="726020" name="Rectangle 4"/>
          <p:cNvSpPr>
            <a:spLocks noGrp="1" noChangeArrowheads="1"/>
          </p:cNvSpPr>
          <p:nvPr>
            <p:ph type="subTitle" sz="quarter" idx="1"/>
          </p:nvPr>
        </p:nvSpPr>
        <p:spPr>
          <a:xfrm>
            <a:off x="3448050" y="2720975"/>
            <a:ext cx="4152900" cy="1030288"/>
          </a:xfrm>
        </p:spPr>
        <p:txBody>
          <a:bodyPr lIns="91440" tIns="45720" rIns="91440" bIns="45720"/>
          <a:lstStyle>
            <a:lvl1pPr marL="0" indent="0" algn="r">
              <a:lnSpc>
                <a:spcPct val="95000"/>
              </a:lnSpc>
              <a:spcBef>
                <a:spcPct val="60000"/>
              </a:spcBef>
              <a:buFontTx/>
              <a:buNone/>
              <a:defRPr sz="2600">
                <a:latin typeface="Segoe Semibold" pitchFamily="34" charset="0"/>
              </a:defRPr>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91263" y="0"/>
            <a:ext cx="1943100" cy="53784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8788" y="0"/>
            <a:ext cx="5680075" cy="5378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6" descr="bckgrd_4.jpg"/>
          <p:cNvPicPr>
            <a:picLocks noChangeAspect="1"/>
          </p:cNvPicPr>
          <p:nvPr/>
        </p:nvPicPr>
        <p:blipFill>
          <a:blip r:embed="rId2" cstate="print"/>
          <a:srcRect/>
          <a:stretch>
            <a:fillRect/>
          </a:stretch>
        </p:blipFill>
        <p:spPr bwMode="auto">
          <a:xfrm>
            <a:off x="-139700" y="0"/>
            <a:ext cx="9283700" cy="6858000"/>
          </a:xfrm>
          <a:prstGeom prst="rect">
            <a:avLst/>
          </a:prstGeom>
          <a:noFill/>
          <a:ln w="9525">
            <a:noFill/>
            <a:miter lim="800000"/>
            <a:headEnd/>
            <a:tailEnd/>
          </a:ln>
        </p:spPr>
      </p:pic>
      <p:sp>
        <p:nvSpPr>
          <p:cNvPr id="726019" name="Rectangle 3"/>
          <p:cNvSpPr>
            <a:spLocks noGrp="1" noChangeArrowheads="1"/>
          </p:cNvSpPr>
          <p:nvPr>
            <p:ph type="ctrTitle" sz="quarter"/>
          </p:nvPr>
        </p:nvSpPr>
        <p:spPr>
          <a:xfrm>
            <a:off x="0" y="804863"/>
            <a:ext cx="7527925" cy="2073275"/>
          </a:xfrm>
          <a:ln algn="ctr"/>
        </p:spPr>
        <p:txBody>
          <a:bodyPr tIns="0" rIns="0" bIns="0">
            <a:spAutoFit/>
          </a:bodyPr>
          <a:lstStyle>
            <a:lvl1pPr algn="r">
              <a:spcBef>
                <a:spcPct val="60000"/>
              </a:spcBef>
              <a:buClr>
                <a:schemeClr val="hlink"/>
              </a:buClr>
              <a:buSzPct val="90000"/>
              <a:buFontTx/>
              <a:buNone/>
              <a:defRPr sz="8000">
                <a:latin typeface="Segoe Light" pitchFamily="34" charset="0"/>
              </a:defRPr>
            </a:lvl1pPr>
          </a:lstStyle>
          <a:p>
            <a:r>
              <a:rPr lang="en-US"/>
              <a:t>Click to edit Master title style</a:t>
            </a:r>
          </a:p>
        </p:txBody>
      </p:sp>
      <p:sp>
        <p:nvSpPr>
          <p:cNvPr id="726020" name="Rectangle 4"/>
          <p:cNvSpPr>
            <a:spLocks noGrp="1" noChangeArrowheads="1"/>
          </p:cNvSpPr>
          <p:nvPr>
            <p:ph type="subTitle" sz="quarter" idx="1"/>
          </p:nvPr>
        </p:nvSpPr>
        <p:spPr>
          <a:xfrm>
            <a:off x="3448050" y="2720975"/>
            <a:ext cx="4152900" cy="1030288"/>
          </a:xfrm>
        </p:spPr>
        <p:txBody>
          <a:bodyPr lIns="91440" tIns="45720" rIns="91440" bIns="45720"/>
          <a:lstStyle>
            <a:lvl1pPr marL="0" indent="0" algn="r">
              <a:lnSpc>
                <a:spcPct val="95000"/>
              </a:lnSpc>
              <a:spcBef>
                <a:spcPct val="60000"/>
              </a:spcBef>
              <a:buFontTx/>
              <a:buNone/>
              <a:defRPr sz="2600">
                <a:latin typeface="Segoe Semibold" pitchFamily="34" charset="0"/>
              </a:defRPr>
            </a:lvl1pPr>
          </a:lstStyle>
          <a:p>
            <a:r>
              <a:rPr lang="en-US"/>
              <a:t>Click to edit Master subtitle style</a:t>
            </a:r>
          </a:p>
        </p:txBody>
      </p:sp>
    </p:spTree>
    <p:extLst>
      <p:ext uri="{BB962C8B-B14F-4D97-AF65-F5344CB8AC3E}">
        <p14:creationId xmlns:p14="http://schemas.microsoft.com/office/powerpoint/2010/main" val="16201002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692735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328552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8788" y="992188"/>
            <a:ext cx="3798887" cy="43862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410075" y="992188"/>
            <a:ext cx="3800475" cy="43862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989925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480654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0501717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7755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807664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63654865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31074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91263" y="0"/>
            <a:ext cx="1943100" cy="53784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8788" y="0"/>
            <a:ext cx="5680075" cy="5378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8554016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Course Title Layout">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99302" y="2312127"/>
            <a:ext cx="8344366" cy="1933979"/>
          </a:xfrm>
          <a:prstGeom prst="rect">
            <a:avLst/>
          </a:prstGeom>
        </p:spPr>
        <p:txBody>
          <a:bodyPr anchor="ctr">
            <a:noAutofit/>
          </a:bodyPr>
          <a:lstStyle>
            <a:lvl1pPr algn="l">
              <a:lnSpc>
                <a:spcPct val="90000"/>
              </a:lnSpc>
              <a:defRPr sz="3601" spc="-113" baseline="0">
                <a:solidFill>
                  <a:schemeClr val="bg1">
                    <a:alpha val="99000"/>
                  </a:schemeClr>
                </a:solidFill>
                <a:latin typeface="Segoe UI Light" pitchFamily="34" charset="0"/>
              </a:defRPr>
            </a:lvl1pPr>
          </a:lstStyle>
          <a:p>
            <a:r>
              <a:rPr lang="en-US" dirty="0"/>
              <a:t>Course Title</a:t>
            </a:r>
          </a:p>
        </p:txBody>
      </p:sp>
      <p:sp>
        <p:nvSpPr>
          <p:cNvPr id="6" name="Subtitle 2"/>
          <p:cNvSpPr>
            <a:spLocks noGrp="1"/>
          </p:cNvSpPr>
          <p:nvPr>
            <p:ph type="subTitle" idx="1" hasCustomPrompt="1"/>
          </p:nvPr>
        </p:nvSpPr>
        <p:spPr>
          <a:xfrm>
            <a:off x="399303" y="4735774"/>
            <a:ext cx="4611946" cy="1878780"/>
          </a:xfrm>
          <a:prstGeom prst="rect">
            <a:avLst/>
          </a:prstGeom>
        </p:spPr>
        <p:txBody>
          <a:bodyPr>
            <a:noAutofit/>
          </a:bodyPr>
          <a:lstStyle>
            <a:lvl1pPr marL="0" indent="0" algn="l">
              <a:lnSpc>
                <a:spcPct val="90000"/>
              </a:lnSpc>
              <a:spcBef>
                <a:spcPts val="0"/>
              </a:spcBef>
              <a:buNone/>
              <a:defRPr sz="1800" b="1" cap="none" baseline="0">
                <a:solidFill>
                  <a:schemeClr val="bg1">
                    <a:lumMod val="95000"/>
                    <a:alpha val="99000"/>
                  </a:schemeClr>
                </a:solidFill>
                <a:latin typeface="Segoe UI Light" pitchFamily="34" charset="0"/>
              </a:defRPr>
            </a:lvl1pPr>
            <a:lvl2pPr marL="342978" indent="0" algn="ctr">
              <a:buNone/>
              <a:defRPr>
                <a:solidFill>
                  <a:schemeClr val="tx1">
                    <a:tint val="75000"/>
                  </a:schemeClr>
                </a:solidFill>
              </a:defRPr>
            </a:lvl2pPr>
            <a:lvl3pPr marL="685955" indent="0" algn="ctr">
              <a:buNone/>
              <a:defRPr>
                <a:solidFill>
                  <a:schemeClr val="tx1">
                    <a:tint val="75000"/>
                  </a:schemeClr>
                </a:solidFill>
              </a:defRPr>
            </a:lvl3pPr>
            <a:lvl4pPr marL="1028933" indent="0" algn="ctr">
              <a:buNone/>
              <a:defRPr>
                <a:solidFill>
                  <a:schemeClr val="tx1">
                    <a:tint val="75000"/>
                  </a:schemeClr>
                </a:solidFill>
              </a:defRPr>
            </a:lvl4pPr>
            <a:lvl5pPr marL="1371911" indent="0" algn="ctr">
              <a:buNone/>
              <a:defRPr>
                <a:solidFill>
                  <a:schemeClr val="tx1">
                    <a:tint val="75000"/>
                  </a:schemeClr>
                </a:solidFill>
              </a:defRPr>
            </a:lvl5pPr>
            <a:lvl6pPr marL="1714889" indent="0" algn="ctr">
              <a:buNone/>
              <a:defRPr>
                <a:solidFill>
                  <a:schemeClr val="tx1">
                    <a:tint val="75000"/>
                  </a:schemeClr>
                </a:solidFill>
              </a:defRPr>
            </a:lvl6pPr>
            <a:lvl7pPr marL="2057866" indent="0" algn="ctr">
              <a:buNone/>
              <a:defRPr>
                <a:solidFill>
                  <a:schemeClr val="tx1">
                    <a:tint val="75000"/>
                  </a:schemeClr>
                </a:solidFill>
              </a:defRPr>
            </a:lvl7pPr>
            <a:lvl8pPr marL="2400844" indent="0" algn="ctr">
              <a:buNone/>
              <a:defRPr>
                <a:solidFill>
                  <a:schemeClr val="tx1">
                    <a:tint val="75000"/>
                  </a:schemeClr>
                </a:solidFill>
              </a:defRPr>
            </a:lvl8pPr>
            <a:lvl9pPr marL="2743822" indent="0" algn="ctr">
              <a:buNone/>
              <a:defRPr>
                <a:solidFill>
                  <a:schemeClr val="tx1">
                    <a:tint val="75000"/>
                  </a:schemeClr>
                </a:solidFill>
              </a:defRPr>
            </a:lvl9pPr>
          </a:lstStyle>
          <a:p>
            <a:r>
              <a:rPr lang="en-US" dirty="0"/>
              <a:t>Subtitle</a:t>
            </a:r>
          </a:p>
        </p:txBody>
      </p:sp>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r="10607"/>
          <a:stretch/>
        </p:blipFill>
        <p:spPr>
          <a:xfrm>
            <a:off x="7522665" y="189731"/>
            <a:ext cx="1521557" cy="907550"/>
          </a:xfrm>
          <a:prstGeom prst="rect">
            <a:avLst/>
          </a:prstGeom>
        </p:spPr>
      </p:pic>
    </p:spTree>
    <p:extLst>
      <p:ext uri="{BB962C8B-B14F-4D97-AF65-F5344CB8AC3E}">
        <p14:creationId xmlns:p14="http://schemas.microsoft.com/office/powerpoint/2010/main" val="1829982566"/>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Module Layout">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09539" y="3775167"/>
            <a:ext cx="8518422" cy="1933979"/>
          </a:xfrm>
          <a:prstGeom prst="rect">
            <a:avLst/>
          </a:prstGeom>
        </p:spPr>
        <p:txBody>
          <a:bodyPr anchor="t" anchorCtr="0">
            <a:noAutofit/>
          </a:bodyPr>
          <a:lstStyle>
            <a:lvl1pPr algn="l">
              <a:lnSpc>
                <a:spcPct val="90000"/>
              </a:lnSpc>
              <a:defRPr sz="3601" spc="-113" baseline="0">
                <a:solidFill>
                  <a:schemeClr val="bg1">
                    <a:alpha val="99000"/>
                  </a:schemeClr>
                </a:solidFill>
                <a:latin typeface="Segoe UI Light" pitchFamily="34" charset="0"/>
              </a:defRPr>
            </a:lvl1pPr>
          </a:lstStyle>
          <a:p>
            <a:r>
              <a:rPr lang="en-US" dirty="0"/>
              <a:t>Module or Section transition style</a:t>
            </a:r>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r="10607"/>
          <a:stretch/>
        </p:blipFill>
        <p:spPr>
          <a:xfrm>
            <a:off x="7522665" y="189731"/>
            <a:ext cx="1521557" cy="907550"/>
          </a:xfrm>
          <a:prstGeom prst="rect">
            <a:avLst/>
          </a:prstGeom>
        </p:spPr>
      </p:pic>
      <p:sp>
        <p:nvSpPr>
          <p:cNvPr id="9" name="Subtitle 2"/>
          <p:cNvSpPr>
            <a:spLocks noGrp="1"/>
          </p:cNvSpPr>
          <p:nvPr>
            <p:ph type="subTitle" idx="1" hasCustomPrompt="1"/>
          </p:nvPr>
        </p:nvSpPr>
        <p:spPr>
          <a:xfrm>
            <a:off x="409539" y="2942705"/>
            <a:ext cx="8518422" cy="748146"/>
          </a:xfrm>
          <a:prstGeom prst="rect">
            <a:avLst/>
          </a:prstGeom>
        </p:spPr>
        <p:txBody>
          <a:bodyPr>
            <a:noAutofit/>
          </a:bodyPr>
          <a:lstStyle>
            <a:lvl1pPr marL="0" indent="0" algn="l">
              <a:lnSpc>
                <a:spcPct val="90000"/>
              </a:lnSpc>
              <a:spcBef>
                <a:spcPts val="0"/>
              </a:spcBef>
              <a:buNone/>
              <a:defRPr sz="1800" b="0" cap="none" baseline="0">
                <a:solidFill>
                  <a:schemeClr val="bg1">
                    <a:lumMod val="95000"/>
                    <a:alpha val="99000"/>
                  </a:schemeClr>
                </a:solidFill>
                <a:latin typeface="Segoe UI Light" pitchFamily="34" charset="0"/>
              </a:defRPr>
            </a:lvl1pPr>
            <a:lvl2pPr marL="342978" indent="0" algn="ctr">
              <a:buNone/>
              <a:defRPr>
                <a:solidFill>
                  <a:schemeClr val="tx1">
                    <a:tint val="75000"/>
                  </a:schemeClr>
                </a:solidFill>
              </a:defRPr>
            </a:lvl2pPr>
            <a:lvl3pPr marL="685955" indent="0" algn="ctr">
              <a:buNone/>
              <a:defRPr>
                <a:solidFill>
                  <a:schemeClr val="tx1">
                    <a:tint val="75000"/>
                  </a:schemeClr>
                </a:solidFill>
              </a:defRPr>
            </a:lvl3pPr>
            <a:lvl4pPr marL="1028933" indent="0" algn="ctr">
              <a:buNone/>
              <a:defRPr>
                <a:solidFill>
                  <a:schemeClr val="tx1">
                    <a:tint val="75000"/>
                  </a:schemeClr>
                </a:solidFill>
              </a:defRPr>
            </a:lvl4pPr>
            <a:lvl5pPr marL="1371911" indent="0" algn="ctr">
              <a:buNone/>
              <a:defRPr>
                <a:solidFill>
                  <a:schemeClr val="tx1">
                    <a:tint val="75000"/>
                  </a:schemeClr>
                </a:solidFill>
              </a:defRPr>
            </a:lvl5pPr>
            <a:lvl6pPr marL="1714889" indent="0" algn="ctr">
              <a:buNone/>
              <a:defRPr>
                <a:solidFill>
                  <a:schemeClr val="tx1">
                    <a:tint val="75000"/>
                  </a:schemeClr>
                </a:solidFill>
              </a:defRPr>
            </a:lvl6pPr>
            <a:lvl7pPr marL="2057866" indent="0" algn="ctr">
              <a:buNone/>
              <a:defRPr>
                <a:solidFill>
                  <a:schemeClr val="tx1">
                    <a:tint val="75000"/>
                  </a:schemeClr>
                </a:solidFill>
              </a:defRPr>
            </a:lvl7pPr>
            <a:lvl8pPr marL="2400844" indent="0" algn="ctr">
              <a:buNone/>
              <a:defRPr>
                <a:solidFill>
                  <a:schemeClr val="tx1">
                    <a:tint val="75000"/>
                  </a:schemeClr>
                </a:solidFill>
              </a:defRPr>
            </a:lvl8pPr>
            <a:lvl9pPr marL="2743822" indent="0" algn="ctr">
              <a:buNone/>
              <a:defRPr>
                <a:solidFill>
                  <a:schemeClr val="tx1">
                    <a:tint val="75000"/>
                  </a:schemeClr>
                </a:solidFill>
              </a:defRPr>
            </a:lvl9pPr>
          </a:lstStyle>
          <a:p>
            <a:r>
              <a:rPr lang="en-US" dirty="0"/>
              <a:t>Course Title Style</a:t>
            </a:r>
          </a:p>
        </p:txBody>
      </p:sp>
    </p:spTree>
    <p:extLst>
      <p:ext uri="{BB962C8B-B14F-4D97-AF65-F5344CB8AC3E}">
        <p14:creationId xmlns:p14="http://schemas.microsoft.com/office/powerpoint/2010/main" val="3774358287"/>
      </p:ext>
    </p:extLst>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Section Title">
    <p:bg>
      <p:bgPr>
        <a:solidFill>
          <a:schemeClr val="accent1"/>
        </a:solidFill>
        <a:effectLst/>
      </p:bgPr>
    </p:bg>
    <p:spTree>
      <p:nvGrpSpPr>
        <p:cNvPr id="1" name=""/>
        <p:cNvGrpSpPr/>
        <p:nvPr/>
      </p:nvGrpSpPr>
      <p:grpSpPr>
        <a:xfrm>
          <a:off x="0" y="0"/>
          <a:ext cx="0" cy="0"/>
          <a:chOff x="0" y="0"/>
          <a:chExt cx="0" cy="0"/>
        </a:xfrm>
      </p:grpSpPr>
      <p:sp>
        <p:nvSpPr>
          <p:cNvPr id="6" name="Title 7"/>
          <p:cNvSpPr>
            <a:spLocks noGrp="1"/>
          </p:cNvSpPr>
          <p:nvPr>
            <p:ph type="title" hasCustomPrompt="1"/>
          </p:nvPr>
        </p:nvSpPr>
        <p:spPr>
          <a:xfrm>
            <a:off x="801181" y="424447"/>
            <a:ext cx="7541205" cy="1168379"/>
          </a:xfrm>
          <a:prstGeom prst="rect">
            <a:avLst/>
          </a:prstGeom>
        </p:spPr>
        <p:txBody>
          <a:bodyPr anchor="b"/>
          <a:lstStyle>
            <a:lvl1pPr marL="0" indent="0" algn="l" defTabSz="685955" rtl="0" eaLnBrk="1" latinLnBrk="0" hangingPunct="1">
              <a:lnSpc>
                <a:spcPct val="90000"/>
              </a:lnSpc>
              <a:spcBef>
                <a:spcPct val="20000"/>
              </a:spcBef>
              <a:buClr>
                <a:srgbClr val="00DCFF"/>
              </a:buClr>
              <a:buSzPct val="90000"/>
              <a:buFont typeface="Arial" pitchFamily="34" charset="0"/>
              <a:buNone/>
              <a:defRPr lang="en-US" sz="3151" kern="1200" spc="-113" dirty="0">
                <a:solidFill>
                  <a:schemeClr val="bg1"/>
                </a:solidFill>
                <a:latin typeface="Segoe UI Light" pitchFamily="34" charset="0"/>
                <a:ea typeface="+mn-ea"/>
                <a:cs typeface="Segoe UI Light" pitchFamily="34" charset="0"/>
              </a:defRPr>
            </a:lvl1pPr>
          </a:lstStyle>
          <a:p>
            <a:r>
              <a:rPr lang="en-US" dirty="0"/>
              <a:t>Statement</a:t>
            </a:r>
          </a:p>
        </p:txBody>
      </p:sp>
      <p:sp>
        <p:nvSpPr>
          <p:cNvPr id="7" name="Text Placeholder 2"/>
          <p:cNvSpPr>
            <a:spLocks noGrp="1"/>
          </p:cNvSpPr>
          <p:nvPr>
            <p:ph type="body" sz="quarter" idx="10" hasCustomPrompt="1"/>
          </p:nvPr>
        </p:nvSpPr>
        <p:spPr>
          <a:xfrm>
            <a:off x="1318365" y="1907084"/>
            <a:ext cx="6148798" cy="4379416"/>
          </a:xfrm>
          <a:prstGeom prst="rect">
            <a:avLst/>
          </a:prstGeom>
        </p:spPr>
        <p:txBody>
          <a:bodyPr/>
          <a:lstStyle>
            <a:lvl1pPr marL="0" indent="0">
              <a:spcBef>
                <a:spcPts val="1200"/>
              </a:spcBef>
              <a:buNone/>
              <a:defRPr sz="1800" baseline="0">
                <a:solidFill>
                  <a:schemeClr val="bg1"/>
                </a:solidFill>
              </a:defRPr>
            </a:lvl1pPr>
            <a:lvl2pPr>
              <a:defRPr sz="1800">
                <a:solidFill>
                  <a:srgbClr val="83B800">
                    <a:alpha val="99000"/>
                  </a:srgbClr>
                </a:solidFill>
              </a:defRPr>
            </a:lvl2pPr>
            <a:lvl3pPr>
              <a:defRPr sz="1800">
                <a:solidFill>
                  <a:srgbClr val="83B800">
                    <a:alpha val="99000"/>
                  </a:srgbClr>
                </a:solidFill>
              </a:defRPr>
            </a:lvl3pPr>
            <a:lvl4pPr>
              <a:defRPr sz="1800">
                <a:solidFill>
                  <a:srgbClr val="83B800">
                    <a:alpha val="99000"/>
                  </a:srgbClr>
                </a:solidFill>
              </a:defRPr>
            </a:lvl4pPr>
            <a:lvl5pPr>
              <a:defRPr sz="1800">
                <a:solidFill>
                  <a:srgbClr val="83B800">
                    <a:alpha val="99000"/>
                  </a:srgbClr>
                </a:solidFill>
              </a:defRPr>
            </a:lvl5pPr>
          </a:lstStyle>
          <a:p>
            <a:pPr lvl="0"/>
            <a:r>
              <a:rPr lang="en-US" dirty="0"/>
              <a:t>Point 1</a:t>
            </a:r>
          </a:p>
          <a:p>
            <a:pPr lvl="0"/>
            <a:r>
              <a:rPr lang="en-US" dirty="0"/>
              <a:t>Point 2</a:t>
            </a:r>
          </a:p>
          <a:p>
            <a:pPr lvl="0"/>
            <a:r>
              <a:rPr lang="en-US" dirty="0"/>
              <a:t>Point 3</a:t>
            </a:r>
          </a:p>
          <a:p>
            <a:pPr lvl="0"/>
            <a:r>
              <a:rPr lang="en-US" dirty="0"/>
              <a:t>Point 4</a:t>
            </a:r>
          </a:p>
          <a:p>
            <a:pPr lvl="0"/>
            <a:r>
              <a:rPr lang="en-US" dirty="0"/>
              <a:t>Point 5</a:t>
            </a:r>
          </a:p>
          <a:p>
            <a:pPr lvl="0"/>
            <a:r>
              <a:rPr lang="en-US" dirty="0"/>
              <a:t>Point 6</a:t>
            </a:r>
          </a:p>
          <a:p>
            <a:pPr lvl="0"/>
            <a:r>
              <a:rPr lang="en-US" dirty="0"/>
              <a:t>Point 7</a:t>
            </a:r>
          </a:p>
          <a:p>
            <a:pPr lvl="0"/>
            <a:r>
              <a:rPr lang="en-US" dirty="0"/>
              <a:t>Point 8</a:t>
            </a:r>
          </a:p>
        </p:txBody>
      </p:sp>
    </p:spTree>
    <p:extLst>
      <p:ext uri="{BB962C8B-B14F-4D97-AF65-F5344CB8AC3E}">
        <p14:creationId xmlns:p14="http://schemas.microsoft.com/office/powerpoint/2010/main" val="789918759"/>
      </p:ext>
    </p:extLst>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Code Sample">
    <p:spTree>
      <p:nvGrpSpPr>
        <p:cNvPr id="1" name=""/>
        <p:cNvGrpSpPr/>
        <p:nvPr/>
      </p:nvGrpSpPr>
      <p:grpSpPr>
        <a:xfrm>
          <a:off x="0" y="0"/>
          <a:ext cx="0" cy="0"/>
          <a:chOff x="0" y="0"/>
          <a:chExt cx="0" cy="0"/>
        </a:xfrm>
      </p:grpSpPr>
      <p:sp>
        <p:nvSpPr>
          <p:cNvPr id="5" name="Text Placeholder 3"/>
          <p:cNvSpPr>
            <a:spLocks noGrp="1"/>
          </p:cNvSpPr>
          <p:nvPr>
            <p:ph type="body" sz="quarter" idx="10"/>
          </p:nvPr>
        </p:nvSpPr>
        <p:spPr>
          <a:xfrm>
            <a:off x="885536" y="1645920"/>
            <a:ext cx="8083378" cy="4640580"/>
          </a:xfrm>
          <a:prstGeom prst="rect">
            <a:avLst/>
          </a:prstGeom>
        </p:spPr>
        <p:txBody>
          <a:bodyPr/>
          <a:lstStyle>
            <a:lvl1pPr>
              <a:defRPr>
                <a:latin typeface="Consolas" panose="020B0609020204030204" pitchFamily="49" charset="0"/>
                <a:cs typeface="Consolas" panose="020B0609020204030204" pitchFamily="49" charset="0"/>
              </a:defRPr>
            </a:lvl1pPr>
          </a:lstStyle>
          <a:p>
            <a:pPr lvl="0"/>
            <a:r>
              <a:rPr lang="en-US">
                <a:latin typeface="Consolas" panose="020B0609020204030204" pitchFamily="49" charset="0"/>
                <a:cs typeface="Consolas" panose="020B0609020204030204" pitchFamily="49" charset="0"/>
              </a:rPr>
              <a:t>Click to edit Master text styles</a:t>
            </a:r>
          </a:p>
          <a:p>
            <a:pPr lvl="1"/>
            <a:r>
              <a:rPr lang="en-US">
                <a:latin typeface="Consolas" panose="020B0609020204030204" pitchFamily="49" charset="0"/>
                <a:cs typeface="Consolas" panose="020B0609020204030204" pitchFamily="49" charset="0"/>
              </a:rPr>
              <a:t>Second level</a:t>
            </a:r>
          </a:p>
        </p:txBody>
      </p:sp>
      <p:sp>
        <p:nvSpPr>
          <p:cNvPr id="6" name="Title 1"/>
          <p:cNvSpPr>
            <a:spLocks noGrp="1"/>
          </p:cNvSpPr>
          <p:nvPr>
            <p:ph type="title" hasCustomPrompt="1"/>
          </p:nvPr>
        </p:nvSpPr>
        <p:spPr>
          <a:xfrm>
            <a:off x="174612" y="157943"/>
            <a:ext cx="8794302" cy="1205345"/>
          </a:xfrm>
          <a:prstGeom prst="rect">
            <a:avLst/>
          </a:prstGeom>
        </p:spPr>
        <p:txBody>
          <a:bodyPr/>
          <a:lstStyle>
            <a:lvl1pPr>
              <a:defRPr sz="3001">
                <a:solidFill>
                  <a:schemeClr val="tx1">
                    <a:lumMod val="75000"/>
                    <a:lumOff val="25000"/>
                    <a:alpha val="98824"/>
                  </a:schemeClr>
                </a:solidFill>
                <a:latin typeface="Segoe UI Light" pitchFamily="34" charset="0"/>
              </a:defRPr>
            </a:lvl1pPr>
          </a:lstStyle>
          <a:p>
            <a:r>
              <a:rPr lang="en-US" dirty="0"/>
              <a:t>Click to edit Code Sample style</a:t>
            </a:r>
          </a:p>
        </p:txBody>
      </p:sp>
    </p:spTree>
    <p:extLst>
      <p:ext uri="{BB962C8B-B14F-4D97-AF65-F5344CB8AC3E}">
        <p14:creationId xmlns:p14="http://schemas.microsoft.com/office/powerpoint/2010/main" val="1114523523"/>
      </p:ext>
    </p:extLst>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174612" y="157943"/>
            <a:ext cx="8794302" cy="1205345"/>
          </a:xfrm>
          <a:prstGeom prst="rect">
            <a:avLst/>
          </a:prstGeom>
        </p:spPr>
        <p:txBody>
          <a:bodyPr/>
          <a:lstStyle>
            <a:lvl1pPr>
              <a:defRPr sz="3001">
                <a:solidFill>
                  <a:schemeClr val="tx1">
                    <a:lumMod val="75000"/>
                    <a:lumOff val="25000"/>
                    <a:alpha val="98824"/>
                  </a:schemeClr>
                </a:solidFill>
                <a:latin typeface="Segoe UI Light" pitchFamily="34" charset="0"/>
              </a:defRPr>
            </a:lvl1pPr>
          </a:lstStyle>
          <a:p>
            <a:r>
              <a:rPr lang="en-US"/>
              <a:t>Click to edit Master title style</a:t>
            </a:r>
            <a:endParaRPr lang="en-US" dirty="0"/>
          </a:p>
        </p:txBody>
      </p:sp>
      <p:sp>
        <p:nvSpPr>
          <p:cNvPr id="4" name="Content Placeholder 3"/>
          <p:cNvSpPr>
            <a:spLocks noGrp="1"/>
          </p:cNvSpPr>
          <p:nvPr>
            <p:ph sz="quarter" idx="10"/>
          </p:nvPr>
        </p:nvSpPr>
        <p:spPr>
          <a:xfrm>
            <a:off x="327508" y="1487489"/>
            <a:ext cx="8652143" cy="5159375"/>
          </a:xfrm>
          <a:prstGeom prst="rect">
            <a:avLst/>
          </a:prstGeom>
        </p:spPr>
        <p:txBody>
          <a:bodyPr/>
          <a:lstStyle>
            <a:lvl1pPr marL="257244" indent="-257244">
              <a:lnSpc>
                <a:spcPct val="100000"/>
              </a:lnSpc>
              <a:spcBef>
                <a:spcPts val="1350"/>
              </a:spcBef>
              <a:buClr>
                <a:schemeClr val="accent1"/>
              </a:buClr>
              <a:buSzPct val="100000"/>
              <a:buFont typeface="Arial" pitchFamily="34" charset="0"/>
              <a:buChar char="•"/>
              <a:defRPr sz="2401">
                <a:solidFill>
                  <a:schemeClr val="accent1">
                    <a:alpha val="99000"/>
                  </a:schemeClr>
                </a:solidFill>
                <a:latin typeface="Segoe UI Light" panose="020B0502040204020203" pitchFamily="34" charset="0"/>
                <a:cs typeface="Segoe UI Light" panose="020B0502040204020203" pitchFamily="34" charset="0"/>
              </a:defRPr>
            </a:lvl1pPr>
            <a:lvl2pPr marL="606190" indent="-258435">
              <a:lnSpc>
                <a:spcPct val="100000"/>
              </a:lnSpc>
              <a:spcBef>
                <a:spcPts val="300"/>
              </a:spcBef>
              <a:spcAft>
                <a:spcPts val="300"/>
              </a:spcAft>
              <a:buClr>
                <a:schemeClr val="tx1">
                  <a:lumMod val="75000"/>
                  <a:lumOff val="25000"/>
                </a:schemeClr>
              </a:buClr>
              <a:buSzPct val="85000"/>
              <a:buFont typeface="Segoe UI" pitchFamily="34" charset="0"/>
              <a:buChar char="–"/>
              <a:defRPr sz="2101">
                <a:latin typeface="Segoe UI Light" panose="020B0502040204020203" pitchFamily="34" charset="0"/>
                <a:cs typeface="Segoe UI Light" panose="020B0502040204020203" pitchFamily="34" charset="0"/>
              </a:defRPr>
            </a:lvl2pPr>
            <a:lvl3pPr marL="899162" indent="-257244">
              <a:lnSpc>
                <a:spcPct val="100000"/>
              </a:lnSpc>
              <a:spcBef>
                <a:spcPts val="150"/>
              </a:spcBef>
              <a:spcAft>
                <a:spcPts val="150"/>
              </a:spcAft>
              <a:buClr>
                <a:schemeClr val="tx1">
                  <a:lumMod val="75000"/>
                  <a:lumOff val="25000"/>
                </a:schemeClr>
              </a:buClr>
              <a:buSzPct val="85000"/>
              <a:buFont typeface="Courier New" pitchFamily="49" charset="0"/>
              <a:buChar char="o"/>
              <a:defRPr sz="1350">
                <a:latin typeface="Segoe UI Light" panose="020B0502040204020203" pitchFamily="34" charset="0"/>
                <a:cs typeface="Segoe UI Light" panose="020B0502040204020203" pitchFamily="34" charset="0"/>
              </a:defRPr>
            </a:lvl3pPr>
            <a:lvl4pPr>
              <a:defRPr sz="1500"/>
            </a:lvl4pPr>
            <a:lvl5pPr>
              <a:defRPr sz="1500"/>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585132573"/>
      </p:ext>
    </p:extLst>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840625812"/>
      </p:ext>
    </p:extLst>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Demo Slide">
    <p:bg>
      <p:bgPr>
        <a:blipFill dpi="0" rotWithShape="1">
          <a:blip r:embed="rId2">
            <a:duotone>
              <a:prstClr val="black"/>
              <a:schemeClr val="accent3">
                <a:tint val="45000"/>
                <a:satMod val="400000"/>
              </a:schemeClr>
            </a:duotone>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311808" y="4771506"/>
            <a:ext cx="7865720" cy="1604356"/>
          </a:xfrm>
          <a:prstGeom prst="rect">
            <a:avLst/>
          </a:prstGeom>
        </p:spPr>
        <p:txBody>
          <a:bodyPr anchor="ctr">
            <a:noAutofit/>
          </a:bodyPr>
          <a:lstStyle>
            <a:lvl1pPr marL="0" marR="0" indent="0" algn="l" defTabSz="685955" rtl="0" eaLnBrk="1" fontAlgn="auto" latinLnBrk="0" hangingPunct="1">
              <a:lnSpc>
                <a:spcPct val="90000"/>
              </a:lnSpc>
              <a:spcBef>
                <a:spcPts val="0"/>
              </a:spcBef>
              <a:spcAft>
                <a:spcPts val="0"/>
              </a:spcAft>
              <a:buClr>
                <a:srgbClr val="00DCFF"/>
              </a:buClr>
              <a:buSzPct val="90000"/>
              <a:buFont typeface="Arial" pitchFamily="34" charset="0"/>
              <a:buNone/>
              <a:tabLst/>
              <a:defRPr sz="2101" b="1" cap="all" baseline="0">
                <a:solidFill>
                  <a:schemeClr val="bg1">
                    <a:alpha val="99000"/>
                  </a:schemeClr>
                </a:solidFill>
              </a:defRPr>
            </a:lvl1pPr>
            <a:lvl2pPr marL="342978" indent="0" algn="ctr">
              <a:buNone/>
              <a:defRPr>
                <a:solidFill>
                  <a:schemeClr val="tx1">
                    <a:tint val="75000"/>
                  </a:schemeClr>
                </a:solidFill>
              </a:defRPr>
            </a:lvl2pPr>
            <a:lvl3pPr marL="685955" indent="0" algn="ctr">
              <a:buNone/>
              <a:defRPr>
                <a:solidFill>
                  <a:schemeClr val="tx1">
                    <a:tint val="75000"/>
                  </a:schemeClr>
                </a:solidFill>
              </a:defRPr>
            </a:lvl3pPr>
            <a:lvl4pPr marL="1028933" indent="0" algn="ctr">
              <a:buNone/>
              <a:defRPr>
                <a:solidFill>
                  <a:schemeClr val="tx1">
                    <a:tint val="75000"/>
                  </a:schemeClr>
                </a:solidFill>
              </a:defRPr>
            </a:lvl4pPr>
            <a:lvl5pPr marL="1371911" indent="0" algn="ctr">
              <a:buNone/>
              <a:defRPr>
                <a:solidFill>
                  <a:schemeClr val="tx1">
                    <a:tint val="75000"/>
                  </a:schemeClr>
                </a:solidFill>
              </a:defRPr>
            </a:lvl5pPr>
            <a:lvl6pPr marL="1714889" indent="0" algn="ctr">
              <a:buNone/>
              <a:defRPr>
                <a:solidFill>
                  <a:schemeClr val="tx1">
                    <a:tint val="75000"/>
                  </a:schemeClr>
                </a:solidFill>
              </a:defRPr>
            </a:lvl6pPr>
            <a:lvl7pPr marL="2057866" indent="0" algn="ctr">
              <a:buNone/>
              <a:defRPr>
                <a:solidFill>
                  <a:schemeClr val="tx1">
                    <a:tint val="75000"/>
                  </a:schemeClr>
                </a:solidFill>
              </a:defRPr>
            </a:lvl7pPr>
            <a:lvl8pPr marL="2400844" indent="0" algn="ctr">
              <a:buNone/>
              <a:defRPr>
                <a:solidFill>
                  <a:schemeClr val="tx1">
                    <a:tint val="75000"/>
                  </a:schemeClr>
                </a:solidFill>
              </a:defRPr>
            </a:lvl8pPr>
            <a:lvl9pPr marL="2743822" indent="0" algn="ctr">
              <a:buNone/>
              <a:defRPr>
                <a:solidFill>
                  <a:schemeClr val="tx1">
                    <a:tint val="75000"/>
                  </a:schemeClr>
                </a:solidFill>
              </a:defRPr>
            </a:lvl9pPr>
          </a:lstStyle>
          <a:p>
            <a:r>
              <a:rPr lang="en-US" b="0" dirty="0"/>
              <a:t>{Sample Code Location e.g., Codeshow.codeplex.com} </a:t>
            </a:r>
          </a:p>
          <a:p>
            <a:r>
              <a:rPr lang="en-US" dirty="0"/>
              <a:t>(</a:t>
            </a:r>
            <a:r>
              <a:rPr lang="en-US" dirty="0" err="1"/>
              <a:t>dEMO</a:t>
            </a:r>
            <a:r>
              <a:rPr lang="en-US" dirty="0"/>
              <a:t> NAME)</a:t>
            </a:r>
          </a:p>
        </p:txBody>
      </p:sp>
      <p:sp>
        <p:nvSpPr>
          <p:cNvPr id="10" name="Text Placeholder 9"/>
          <p:cNvSpPr>
            <a:spLocks noGrp="1"/>
          </p:cNvSpPr>
          <p:nvPr>
            <p:ph type="body" sz="quarter" idx="10" hasCustomPrompt="1"/>
          </p:nvPr>
        </p:nvSpPr>
        <p:spPr>
          <a:xfrm>
            <a:off x="311808" y="3117272"/>
            <a:ext cx="8042601" cy="1383983"/>
          </a:xfrm>
          <a:prstGeom prst="rect">
            <a:avLst/>
          </a:prstGeom>
        </p:spPr>
        <p:txBody>
          <a:bodyPr anchor="ctr"/>
          <a:lstStyle>
            <a:lvl1pPr algn="l">
              <a:defRPr sz="5401" baseline="0">
                <a:solidFill>
                  <a:schemeClr val="bg1">
                    <a:alpha val="99000"/>
                  </a:schemeClr>
                </a:solidFill>
                <a:latin typeface="Segoe UI Light" panose="020B0502040204020203" pitchFamily="34" charset="0"/>
                <a:cs typeface="Segoe UI Light" panose="020B0502040204020203" pitchFamily="34" charset="0"/>
              </a:defRPr>
            </a:lvl1pPr>
            <a:lvl2pPr>
              <a:defRPr sz="4501">
                <a:solidFill>
                  <a:schemeClr val="bg1">
                    <a:alpha val="99000"/>
                  </a:schemeClr>
                </a:solidFill>
                <a:latin typeface="+mj-lt"/>
              </a:defRPr>
            </a:lvl2pPr>
            <a:lvl3pPr>
              <a:defRPr sz="4501">
                <a:solidFill>
                  <a:schemeClr val="bg1">
                    <a:alpha val="99000"/>
                  </a:schemeClr>
                </a:solidFill>
                <a:latin typeface="+mj-lt"/>
              </a:defRPr>
            </a:lvl3pPr>
            <a:lvl4pPr>
              <a:defRPr sz="4501">
                <a:solidFill>
                  <a:schemeClr val="bg1">
                    <a:alpha val="99000"/>
                  </a:schemeClr>
                </a:solidFill>
                <a:latin typeface="+mj-lt"/>
              </a:defRPr>
            </a:lvl4pPr>
            <a:lvl5pPr>
              <a:defRPr sz="4501">
                <a:solidFill>
                  <a:schemeClr val="bg1">
                    <a:alpha val="99000"/>
                  </a:schemeClr>
                </a:solidFill>
                <a:latin typeface="+mj-lt"/>
              </a:defRPr>
            </a:lvl5pPr>
          </a:lstStyle>
          <a:p>
            <a:pPr lvl="0"/>
            <a:r>
              <a:rPr lang="en-US" dirty="0"/>
              <a:t>demo</a:t>
            </a:r>
          </a:p>
        </p:txBody>
      </p:sp>
    </p:spTree>
    <p:extLst>
      <p:ext uri="{BB962C8B-B14F-4D97-AF65-F5344CB8AC3E}">
        <p14:creationId xmlns:p14="http://schemas.microsoft.com/office/powerpoint/2010/main" val="159424709"/>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Microsoft Slide">
    <p:bg>
      <p:bgPr>
        <a:solidFill>
          <a:schemeClr val="accent1"/>
        </a:solidFill>
        <a:effectLst/>
      </p:bgPr>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l="9719"/>
          <a:stretch/>
        </p:blipFill>
        <p:spPr>
          <a:xfrm>
            <a:off x="384671" y="2922746"/>
            <a:ext cx="4326916" cy="2350013"/>
          </a:xfrm>
          <a:prstGeom prst="rect">
            <a:avLst/>
          </a:prstGeom>
        </p:spPr>
      </p:pic>
      <p:sp>
        <p:nvSpPr>
          <p:cNvPr id="9" name="Rectangle 2"/>
          <p:cNvSpPr>
            <a:spLocks noChangeArrowheads="1"/>
          </p:cNvSpPr>
          <p:nvPr/>
        </p:nvSpPr>
        <p:spPr bwMode="auto">
          <a:xfrm>
            <a:off x="397669" y="5960744"/>
            <a:ext cx="8311278" cy="577338"/>
          </a:xfrm>
          <a:prstGeom prst="rect">
            <a:avLst/>
          </a:prstGeom>
          <a:noFill/>
          <a:ln w="9525">
            <a:noFill/>
            <a:miter lim="800000"/>
            <a:headEnd/>
            <a:tailEnd/>
          </a:ln>
        </p:spPr>
        <p:txBody>
          <a:bodyPr wrap="square">
            <a:spAutoFit/>
          </a:bodyPr>
          <a:lstStyle/>
          <a:p>
            <a:pPr marL="0" lvl="1" defTabSz="685749">
              <a:defRPr/>
            </a:pPr>
            <a:r>
              <a:rPr lang="en-US" sz="788" dirty="0">
                <a:solidFill>
                  <a:prstClr val="white">
                    <a:lumMod val="85000"/>
                  </a:prstClr>
                </a:solidFill>
                <a:latin typeface="Calibri"/>
              </a:rPr>
              <a:t>©2013 Microsoft Corporation. All rights reserved. Microsoft, Windows, Office, Azure, System Center, Dynamics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spTree>
    <p:extLst>
      <p:ext uri="{BB962C8B-B14F-4D97-AF65-F5344CB8AC3E}">
        <p14:creationId xmlns:p14="http://schemas.microsoft.com/office/powerpoint/2010/main" val="392432938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144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447800"/>
            <a:ext cx="8229600" cy="50292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fld id="{08E82D37-C369-4D5B-BED5-5F62827F5F89}" type="datetimeFigureOut">
              <a:rPr lang="en-US"/>
              <a:pPr>
                <a:defRPr/>
              </a:pPr>
              <a:t>11/13/2023</a:t>
            </a:fld>
            <a:endParaRPr lang="en-US"/>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fld id="{D68ACE28-871A-45A5-A927-30A7F54C79A0}" type="slidenum">
              <a:rPr lang="en-US"/>
              <a:pPr/>
              <a:t>‹#›</a:t>
            </a:fld>
            <a:endParaRPr lang="en-US"/>
          </a:p>
        </p:txBody>
      </p:sp>
    </p:spTree>
    <p:extLst>
      <p:ext uri="{BB962C8B-B14F-4D97-AF65-F5344CB8AC3E}">
        <p14:creationId xmlns:p14="http://schemas.microsoft.com/office/powerpoint/2010/main" val="47759157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4953" y="5132438"/>
            <a:ext cx="6434915" cy="1460779"/>
          </a:xfrm>
          <a:prstGeom prst="rect">
            <a:avLst/>
          </a:prstGeom>
        </p:spPr>
        <p:txBody>
          <a:bodyPr lIns="137160" tIns="137160" rIns="137160" bIns="137160" anchor="b" anchorCtr="0">
            <a:normAutofit/>
          </a:bodyPr>
          <a:lstStyle>
            <a:lvl1pPr marL="0" indent="0" algn="l" defTabSz="685539" rtl="0" eaLnBrk="1" latinLnBrk="0" hangingPunct="1">
              <a:lnSpc>
                <a:spcPct val="100000"/>
              </a:lnSpc>
              <a:spcBef>
                <a:spcPts val="0"/>
              </a:spcBef>
              <a:buSzPct val="90000"/>
              <a:buFont typeface="Arial" pitchFamily="34" charset="0"/>
              <a:buNone/>
              <a:defRPr lang="en-US" sz="1800" b="0" kern="0" spc="0" baseline="0" dirty="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1pPr>
            <a:lvl2pPr marL="342783" indent="0" algn="ctr">
              <a:buNone/>
              <a:defRPr>
                <a:solidFill>
                  <a:schemeClr val="tx1">
                    <a:tint val="75000"/>
                  </a:schemeClr>
                </a:solidFill>
              </a:defRPr>
            </a:lvl2pPr>
            <a:lvl3pPr marL="685566" indent="0" algn="ctr">
              <a:buNone/>
              <a:defRPr>
                <a:solidFill>
                  <a:schemeClr val="tx1">
                    <a:tint val="75000"/>
                  </a:schemeClr>
                </a:solidFill>
              </a:defRPr>
            </a:lvl3pPr>
            <a:lvl4pPr marL="1028350" indent="0" algn="ctr">
              <a:buNone/>
              <a:defRPr>
                <a:solidFill>
                  <a:schemeClr val="tx1">
                    <a:tint val="75000"/>
                  </a:schemeClr>
                </a:solidFill>
              </a:defRPr>
            </a:lvl4pPr>
            <a:lvl5pPr marL="1371134" indent="0" algn="ctr">
              <a:buNone/>
              <a:defRPr>
                <a:solidFill>
                  <a:schemeClr val="tx1">
                    <a:tint val="75000"/>
                  </a:schemeClr>
                </a:solidFill>
              </a:defRPr>
            </a:lvl5pPr>
            <a:lvl6pPr marL="1713917" indent="0" algn="ctr">
              <a:buNone/>
              <a:defRPr>
                <a:solidFill>
                  <a:schemeClr val="tx1">
                    <a:tint val="75000"/>
                  </a:schemeClr>
                </a:solidFill>
              </a:defRPr>
            </a:lvl6pPr>
            <a:lvl7pPr marL="2056700" indent="0" algn="ctr">
              <a:buNone/>
              <a:defRPr>
                <a:solidFill>
                  <a:schemeClr val="tx1">
                    <a:tint val="75000"/>
                  </a:schemeClr>
                </a:solidFill>
              </a:defRPr>
            </a:lvl7pPr>
            <a:lvl8pPr marL="2399483" indent="0" algn="ctr">
              <a:buNone/>
              <a:defRPr>
                <a:solidFill>
                  <a:schemeClr val="tx1">
                    <a:tint val="75000"/>
                  </a:schemeClr>
                </a:solidFill>
              </a:defRPr>
            </a:lvl8pPr>
            <a:lvl9pPr marL="2742269" indent="0" algn="ctr">
              <a:buNone/>
              <a:defRPr>
                <a:solidFill>
                  <a:schemeClr val="tx1">
                    <a:tint val="75000"/>
                  </a:schemeClr>
                </a:solidFill>
              </a:defRPr>
            </a:lvl9pPr>
          </a:lstStyle>
          <a:p>
            <a:r>
              <a:rPr lang="en-US" dirty="0"/>
              <a:t>Click to edit Master subtitle style</a:t>
            </a:r>
          </a:p>
        </p:txBody>
      </p:sp>
      <p:sp>
        <p:nvSpPr>
          <p:cNvPr id="10" name="Title 1"/>
          <p:cNvSpPr>
            <a:spLocks noGrp="1"/>
          </p:cNvSpPr>
          <p:nvPr>
            <p:ph type="ctrTitle" hasCustomPrompt="1"/>
          </p:nvPr>
        </p:nvSpPr>
        <p:spPr>
          <a:xfrm>
            <a:off x="144953" y="2415642"/>
            <a:ext cx="6434915" cy="2603307"/>
          </a:xfrm>
          <a:prstGeom prst="rect">
            <a:avLst/>
          </a:prstGeom>
          <a:solidFill>
            <a:srgbClr val="7FBA00"/>
          </a:solidFill>
          <a:effectLst/>
        </p:spPr>
        <p:txBody>
          <a:bodyPr vert="horz" lIns="137160" tIns="137160" rIns="91409" bIns="137160" rtlCol="0" anchor="b" anchorCtr="0">
            <a:noAutofit/>
          </a:bodyPr>
          <a:lstStyle>
            <a:lvl1pPr>
              <a:defRPr lang="en-US" sz="3600" kern="0" dirty="0">
                <a:ln w="3175">
                  <a:noFill/>
                </a:ln>
                <a:gradFill flip="none" rotWithShape="1">
                  <a:gsLst>
                    <a:gs pos="4583">
                      <a:srgbClr val="FFFFFF"/>
                    </a:gs>
                    <a:gs pos="100000">
                      <a:srgbClr val="FFFFFF"/>
                    </a:gs>
                  </a:gsLst>
                  <a:lin ang="5400000" scaled="0"/>
                  <a:tileRect/>
                </a:gradFill>
              </a:defRPr>
            </a:lvl1pPr>
          </a:lstStyle>
          <a:p>
            <a:pPr lvl="0"/>
            <a:r>
              <a:rPr lang="en-US" dirty="0"/>
              <a:t>Course title style</a:t>
            </a:r>
          </a:p>
        </p:txBody>
      </p:sp>
      <p:sp>
        <p:nvSpPr>
          <p:cNvPr id="8" name="top right small rectangle"/>
          <p:cNvSpPr/>
          <p:nvPr userDrawn="1"/>
        </p:nvSpPr>
        <p:spPr bwMode="auto">
          <a:xfrm>
            <a:off x="6676870" y="2418735"/>
            <a:ext cx="2315960" cy="2600214"/>
          </a:xfrm>
          <a:prstGeom prst="rect">
            <a:avLst/>
          </a:prstGeom>
          <a:solidFill>
            <a:schemeClr val="tx2"/>
          </a:solidFill>
          <a:ln>
            <a:no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102870" tIns="102870" rIns="102870" bIns="102870" numCol="1" rtlCol="0" anchor="b" anchorCtr="0" compatLnSpc="1">
            <a:prstTxWarp prst="textNoShape">
              <a:avLst/>
            </a:prstTxWarp>
          </a:bodyPr>
          <a:lstStyle/>
          <a:p>
            <a:pPr defTabSz="685341" fontAlgn="base">
              <a:spcBef>
                <a:spcPct val="0"/>
              </a:spcBef>
              <a:spcAft>
                <a:spcPct val="0"/>
              </a:spcAft>
            </a:pPr>
            <a:endParaRPr lang="en-US" sz="1500" dirty="0">
              <a:gradFill>
                <a:gsLst>
                  <a:gs pos="0">
                    <a:srgbClr val="FFFFFF"/>
                  </a:gs>
                  <a:gs pos="100000">
                    <a:srgbClr val="FFFFFF"/>
                  </a:gs>
                </a:gsLst>
                <a:lin ang="5400000" scaled="0"/>
              </a:gradFill>
              <a:latin typeface="Segoe UI Light" panose="020B0502040204020203" pitchFamily="34" charset="0"/>
              <a:cs typeface="Segoe UI Light" panose="020B0502040204020203" pitchFamily="34" charset="0"/>
            </a:endParaRPr>
          </a:p>
        </p:txBody>
      </p:sp>
      <p:pic>
        <p:nvPicPr>
          <p:cNvPr id="11" name="Picture 10"/>
          <p:cNvPicPr>
            <a:picLocks noChangeAspect="1"/>
          </p:cNvPicPr>
          <p:nvPr userDrawn="1"/>
        </p:nvPicPr>
        <p:blipFill rotWithShape="1">
          <a:blip r:embed="rId2" cstate="print">
            <a:extLst>
              <a:ext uri="{28A0092B-C50C-407E-A947-70E740481C1C}">
                <a14:useLocalDpi xmlns:a14="http://schemas.microsoft.com/office/drawing/2010/main" val="0"/>
              </a:ext>
            </a:extLst>
          </a:blip>
          <a:srcRect l="9720" t="16544" r="7275" b="16691"/>
          <a:stretch/>
        </p:blipFill>
        <p:spPr>
          <a:xfrm>
            <a:off x="8048849" y="4630992"/>
            <a:ext cx="848766" cy="334740"/>
          </a:xfrm>
          <a:prstGeom prst="rect">
            <a:avLst/>
          </a:prstGeom>
        </p:spPr>
      </p:pic>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44953" y="164177"/>
            <a:ext cx="1563312" cy="833766"/>
          </a:xfrm>
          <a:prstGeom prst="rect">
            <a:avLst/>
          </a:prstGeom>
        </p:spPr>
      </p:pic>
    </p:spTree>
    <p:extLst>
      <p:ext uri="{BB962C8B-B14F-4D97-AF65-F5344CB8AC3E}">
        <p14:creationId xmlns:p14="http://schemas.microsoft.com/office/powerpoint/2010/main" val="2916593895"/>
      </p:ext>
    </p:extLst>
  </p:cSld>
  <p:clrMapOvr>
    <a:masterClrMapping/>
  </p:clrMapOvr>
  <p:extLst mod="1">
    <p:ext uri="{DCECCB84-F9BA-43D5-87BE-67443E8EF086}">
      <p15:sldGuideLst xmlns:p15="http://schemas.microsoft.com/office/powerpoint/2012/main">
        <p15:guide id="1" orient="horz" pos="3792">
          <p15:clr>
            <a:srgbClr val="FBAE40"/>
          </p15:clr>
        </p15:guide>
        <p15:guide id="2" pos="3839">
          <p15:clr>
            <a:srgbClr val="FBAE40"/>
          </p15:clr>
        </p15:guide>
        <p15:guide id="3" orient="horz" pos="720">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Demo, Video etc. &quot;special&quot; slides">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30044" y="4343401"/>
            <a:ext cx="7680340" cy="461665"/>
          </a:xfrm>
          <a:prstGeom prst="rect">
            <a:avLst/>
          </a:prstGeom>
        </p:spPr>
        <p:txBody>
          <a:bodyPr>
            <a:noAutofit/>
          </a:bodyPr>
          <a:lstStyle>
            <a:lvl1pPr marL="0" indent="0" algn="l">
              <a:lnSpc>
                <a:spcPct val="90000"/>
              </a:lnSpc>
              <a:spcBef>
                <a:spcPts val="0"/>
              </a:spcBef>
              <a:buNone/>
              <a:defRPr lang="en-US" sz="2701" kern="1200" spc="-53" baseline="0" dirty="0">
                <a:gradFill>
                  <a:gsLst>
                    <a:gs pos="2083">
                      <a:schemeClr val="bg2"/>
                    </a:gs>
                    <a:gs pos="99000">
                      <a:schemeClr val="bg2"/>
                    </a:gs>
                  </a:gsLst>
                  <a:lin ang="5400000" scaled="0"/>
                </a:gradFill>
                <a:latin typeface="+mj-lt"/>
                <a:ea typeface="+mn-ea"/>
                <a:cs typeface="+mn-cs"/>
              </a:defRPr>
            </a:lvl1pPr>
            <a:lvl2pPr marL="342978" indent="0" algn="ctr">
              <a:buNone/>
              <a:defRPr>
                <a:solidFill>
                  <a:schemeClr val="tx1">
                    <a:tint val="75000"/>
                  </a:schemeClr>
                </a:solidFill>
              </a:defRPr>
            </a:lvl2pPr>
            <a:lvl3pPr marL="685955" indent="0" algn="ctr">
              <a:buNone/>
              <a:defRPr>
                <a:solidFill>
                  <a:schemeClr val="tx1">
                    <a:tint val="75000"/>
                  </a:schemeClr>
                </a:solidFill>
              </a:defRPr>
            </a:lvl3pPr>
            <a:lvl4pPr marL="1028933" indent="0" algn="ctr">
              <a:buNone/>
              <a:defRPr>
                <a:solidFill>
                  <a:schemeClr val="tx1">
                    <a:tint val="75000"/>
                  </a:schemeClr>
                </a:solidFill>
              </a:defRPr>
            </a:lvl4pPr>
            <a:lvl5pPr marL="1371911" indent="0" algn="ctr">
              <a:buNone/>
              <a:defRPr>
                <a:solidFill>
                  <a:schemeClr val="tx1">
                    <a:tint val="75000"/>
                  </a:schemeClr>
                </a:solidFill>
              </a:defRPr>
            </a:lvl5pPr>
            <a:lvl6pPr marL="1714889" indent="0" algn="ctr">
              <a:buNone/>
              <a:defRPr>
                <a:solidFill>
                  <a:schemeClr val="tx1">
                    <a:tint val="75000"/>
                  </a:schemeClr>
                </a:solidFill>
              </a:defRPr>
            </a:lvl6pPr>
            <a:lvl7pPr marL="2057866" indent="0" algn="ctr">
              <a:buNone/>
              <a:defRPr>
                <a:solidFill>
                  <a:schemeClr val="tx1">
                    <a:tint val="75000"/>
                  </a:schemeClr>
                </a:solidFill>
              </a:defRPr>
            </a:lvl7pPr>
            <a:lvl8pPr marL="2400844" indent="0" algn="ctr">
              <a:buNone/>
              <a:defRPr>
                <a:solidFill>
                  <a:schemeClr val="tx1">
                    <a:tint val="75000"/>
                  </a:schemeClr>
                </a:solidFill>
              </a:defRPr>
            </a:lvl8pPr>
            <a:lvl9pPr marL="2743822" indent="0" algn="ctr">
              <a:buNone/>
              <a:defRPr>
                <a:solidFill>
                  <a:schemeClr val="tx1">
                    <a:tint val="75000"/>
                  </a:schemeClr>
                </a:solidFill>
              </a:defRPr>
            </a:lvl9pPr>
          </a:lstStyle>
          <a:p>
            <a:pPr marL="0" marR="0" lvl="0" indent="0" algn="l" defTabSz="685955" rtl="0" eaLnBrk="1" fontAlgn="auto" latinLnBrk="0" hangingPunct="1">
              <a:lnSpc>
                <a:spcPct val="90000"/>
              </a:lnSpc>
              <a:spcBef>
                <a:spcPts val="0"/>
              </a:spcBef>
              <a:spcAft>
                <a:spcPts val="0"/>
              </a:spcAft>
              <a:buClrTx/>
              <a:buSzPct val="90000"/>
              <a:buFont typeface="Arial" pitchFamily="34" charset="0"/>
              <a:buNone/>
              <a:tabLst/>
            </a:pPr>
            <a:r>
              <a:rPr lang="en-US"/>
              <a:t>Click to edit Master subtitle style</a:t>
            </a:r>
            <a:endParaRPr lang="en-US" dirty="0"/>
          </a:p>
        </p:txBody>
      </p:sp>
      <p:sp>
        <p:nvSpPr>
          <p:cNvPr id="7" name="Text Placeholder 6"/>
          <p:cNvSpPr>
            <a:spLocks noGrp="1"/>
          </p:cNvSpPr>
          <p:nvPr>
            <p:ph type="body" sz="quarter" idx="10" hasCustomPrompt="1"/>
          </p:nvPr>
        </p:nvSpPr>
        <p:spPr>
          <a:xfrm>
            <a:off x="730044" y="2739678"/>
            <a:ext cx="7686295" cy="1378644"/>
          </a:xfrm>
          <a:prstGeom prst="rect">
            <a:avLst/>
          </a:prstGeom>
        </p:spPr>
        <p:txBody>
          <a:bodyPr anchor="ctr" anchorCtr="0">
            <a:noAutofit/>
            <a:scene3d>
              <a:camera prst="orthographicFront"/>
              <a:lightRig rig="flat" dir="t"/>
            </a:scene3d>
            <a:sp3d>
              <a:contourClr>
                <a:schemeClr val="tx2"/>
              </a:contourClr>
            </a:sp3d>
          </a:bodyPr>
          <a:lstStyle>
            <a:lvl1pPr marL="0" indent="0" algn="l">
              <a:spcBef>
                <a:spcPts val="0"/>
              </a:spcBef>
              <a:buFont typeface="Arial" pitchFamily="34" charset="0"/>
              <a:buNone/>
              <a:defRPr lang="en-US" sz="7202" b="0" kern="1200" cap="none" spc="-300" baseline="0" dirty="0" smtClean="0">
                <a:ln w="3175">
                  <a:noFill/>
                </a:ln>
                <a:gradFill>
                  <a:gsLst>
                    <a:gs pos="100000">
                      <a:schemeClr val="tx2"/>
                    </a:gs>
                    <a:gs pos="0">
                      <a:schemeClr val="tx2"/>
                    </a:gs>
                  </a:gsLst>
                  <a:lin ang="5400000" scaled="0"/>
                </a:gradFill>
                <a:effectLst/>
                <a:latin typeface="+mj-lt"/>
                <a:ea typeface="+mn-ea"/>
                <a:cs typeface="Arial" charset="0"/>
              </a:defRPr>
            </a:lvl1pPr>
          </a:lstStyle>
          <a:p>
            <a:pPr lvl="0"/>
            <a:r>
              <a:rPr lang="en-US" dirty="0"/>
              <a:t>click to…</a:t>
            </a:r>
          </a:p>
        </p:txBody>
      </p:sp>
      <p:sp>
        <p:nvSpPr>
          <p:cNvPr id="5" name="Text Placeholder 4"/>
          <p:cNvSpPr>
            <a:spLocks noGrp="1"/>
          </p:cNvSpPr>
          <p:nvPr>
            <p:ph type="body" sz="quarter" idx="11"/>
          </p:nvPr>
        </p:nvSpPr>
        <p:spPr>
          <a:xfrm>
            <a:off x="730044" y="1447800"/>
            <a:ext cx="7680340" cy="914096"/>
          </a:xfrm>
          <a:prstGeom prst="rect">
            <a:avLst/>
          </a:prstGeom>
        </p:spPr>
        <p:txBody>
          <a:bodyPr wrap="square" anchor="b">
            <a:noAutofit/>
          </a:bodyPr>
          <a:lstStyle>
            <a:lvl1pPr marL="0" indent="0">
              <a:buNone/>
              <a:defRPr sz="4951" spc="-113"/>
            </a:lvl1pPr>
          </a:lstStyle>
          <a:p>
            <a:pPr lvl="0"/>
            <a:r>
              <a:rPr lang="en-US"/>
              <a:t>Click to edit Master text styles</a:t>
            </a:r>
          </a:p>
        </p:txBody>
      </p:sp>
    </p:spTree>
    <p:extLst>
      <p:ext uri="{BB962C8B-B14F-4D97-AF65-F5344CB8AC3E}">
        <p14:creationId xmlns:p14="http://schemas.microsoft.com/office/powerpoint/2010/main" val="75948465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Title 2"/>
          <p:cNvSpPr>
            <a:spLocks noGrp="1"/>
          </p:cNvSpPr>
          <p:nvPr>
            <p:ph type="title"/>
          </p:nvPr>
        </p:nvSpPr>
        <p:spPr>
          <a:xfrm>
            <a:off x="389436" y="228601"/>
            <a:ext cx="8363938" cy="747897"/>
          </a:xfrm>
          <a:prstGeom prst="rect">
            <a:avLst/>
          </a:prstGeom>
        </p:spPr>
        <p:txBody>
          <a:bodyPr/>
          <a:lstStyle/>
          <a:p>
            <a:r>
              <a:rPr lang="en-US" dirty="0"/>
              <a:t>Click to edit Master title style</a:t>
            </a:r>
          </a:p>
        </p:txBody>
      </p:sp>
      <p:sp>
        <p:nvSpPr>
          <p:cNvPr id="6" name="Content Placeholder 5"/>
          <p:cNvSpPr>
            <a:spLocks noGrp="1"/>
          </p:cNvSpPr>
          <p:nvPr>
            <p:ph sz="quarter" idx="10"/>
          </p:nvPr>
        </p:nvSpPr>
        <p:spPr>
          <a:xfrm>
            <a:off x="284560" y="1388226"/>
            <a:ext cx="8643938" cy="5290388"/>
          </a:xfrm>
          <a:prstGeom prst="rect">
            <a:avLst/>
          </a:prstGeom>
        </p:spPr>
        <p:txBody>
          <a:bodyPr/>
          <a:lstStyle>
            <a:lvl1pPr>
              <a:spcBef>
                <a:spcPts val="1050"/>
              </a:spcBef>
              <a:defRPr b="0"/>
            </a:lvl1pPr>
            <a:lvl2pPr>
              <a:defRPr>
                <a:solidFill>
                  <a:schemeClr val="tx1">
                    <a:lumMod val="75000"/>
                    <a:lumOff val="25000"/>
                  </a:schemeClr>
                </a:solidFill>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3502641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Course Title Layout">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99302" y="2312127"/>
            <a:ext cx="8344366" cy="1933979"/>
          </a:xfrm>
          <a:prstGeom prst="rect">
            <a:avLst/>
          </a:prstGeom>
        </p:spPr>
        <p:txBody>
          <a:bodyPr anchor="ctr">
            <a:noAutofit/>
          </a:bodyPr>
          <a:lstStyle>
            <a:lvl1pPr algn="l">
              <a:lnSpc>
                <a:spcPct val="90000"/>
              </a:lnSpc>
              <a:defRPr sz="3601" spc="-113" baseline="0">
                <a:solidFill>
                  <a:schemeClr val="bg1">
                    <a:alpha val="99000"/>
                  </a:schemeClr>
                </a:solidFill>
                <a:latin typeface="Segoe UI Light" pitchFamily="34" charset="0"/>
              </a:defRPr>
            </a:lvl1pPr>
          </a:lstStyle>
          <a:p>
            <a:r>
              <a:rPr lang="en-US" dirty="0"/>
              <a:t>Course Title</a:t>
            </a:r>
          </a:p>
        </p:txBody>
      </p:sp>
      <p:sp>
        <p:nvSpPr>
          <p:cNvPr id="6" name="Subtitle 2"/>
          <p:cNvSpPr>
            <a:spLocks noGrp="1"/>
          </p:cNvSpPr>
          <p:nvPr>
            <p:ph type="subTitle" idx="1" hasCustomPrompt="1"/>
          </p:nvPr>
        </p:nvSpPr>
        <p:spPr>
          <a:xfrm>
            <a:off x="399303" y="4735774"/>
            <a:ext cx="4611946" cy="1878780"/>
          </a:xfrm>
          <a:prstGeom prst="rect">
            <a:avLst/>
          </a:prstGeom>
        </p:spPr>
        <p:txBody>
          <a:bodyPr>
            <a:noAutofit/>
          </a:bodyPr>
          <a:lstStyle>
            <a:lvl1pPr marL="0" indent="0" algn="l">
              <a:lnSpc>
                <a:spcPct val="90000"/>
              </a:lnSpc>
              <a:spcBef>
                <a:spcPts val="0"/>
              </a:spcBef>
              <a:buNone/>
              <a:defRPr sz="1800" b="1" cap="none" baseline="0">
                <a:solidFill>
                  <a:schemeClr val="bg1">
                    <a:lumMod val="95000"/>
                    <a:alpha val="99000"/>
                  </a:schemeClr>
                </a:solidFill>
                <a:latin typeface="Segoe UI Light" pitchFamily="34" charset="0"/>
              </a:defRPr>
            </a:lvl1pPr>
            <a:lvl2pPr marL="342978" indent="0" algn="ctr">
              <a:buNone/>
              <a:defRPr>
                <a:solidFill>
                  <a:schemeClr val="tx1">
                    <a:tint val="75000"/>
                  </a:schemeClr>
                </a:solidFill>
              </a:defRPr>
            </a:lvl2pPr>
            <a:lvl3pPr marL="685955" indent="0" algn="ctr">
              <a:buNone/>
              <a:defRPr>
                <a:solidFill>
                  <a:schemeClr val="tx1">
                    <a:tint val="75000"/>
                  </a:schemeClr>
                </a:solidFill>
              </a:defRPr>
            </a:lvl3pPr>
            <a:lvl4pPr marL="1028933" indent="0" algn="ctr">
              <a:buNone/>
              <a:defRPr>
                <a:solidFill>
                  <a:schemeClr val="tx1">
                    <a:tint val="75000"/>
                  </a:schemeClr>
                </a:solidFill>
              </a:defRPr>
            </a:lvl4pPr>
            <a:lvl5pPr marL="1371911" indent="0" algn="ctr">
              <a:buNone/>
              <a:defRPr>
                <a:solidFill>
                  <a:schemeClr val="tx1">
                    <a:tint val="75000"/>
                  </a:schemeClr>
                </a:solidFill>
              </a:defRPr>
            </a:lvl5pPr>
            <a:lvl6pPr marL="1714889" indent="0" algn="ctr">
              <a:buNone/>
              <a:defRPr>
                <a:solidFill>
                  <a:schemeClr val="tx1">
                    <a:tint val="75000"/>
                  </a:schemeClr>
                </a:solidFill>
              </a:defRPr>
            </a:lvl6pPr>
            <a:lvl7pPr marL="2057866" indent="0" algn="ctr">
              <a:buNone/>
              <a:defRPr>
                <a:solidFill>
                  <a:schemeClr val="tx1">
                    <a:tint val="75000"/>
                  </a:schemeClr>
                </a:solidFill>
              </a:defRPr>
            </a:lvl7pPr>
            <a:lvl8pPr marL="2400844" indent="0" algn="ctr">
              <a:buNone/>
              <a:defRPr>
                <a:solidFill>
                  <a:schemeClr val="tx1">
                    <a:tint val="75000"/>
                  </a:schemeClr>
                </a:solidFill>
              </a:defRPr>
            </a:lvl8pPr>
            <a:lvl9pPr marL="2743822" indent="0" algn="ctr">
              <a:buNone/>
              <a:defRPr>
                <a:solidFill>
                  <a:schemeClr val="tx1">
                    <a:tint val="75000"/>
                  </a:schemeClr>
                </a:solidFill>
              </a:defRPr>
            </a:lvl9pPr>
          </a:lstStyle>
          <a:p>
            <a:r>
              <a:rPr lang="en-US" dirty="0"/>
              <a:t>Subtitle</a:t>
            </a:r>
          </a:p>
        </p:txBody>
      </p:sp>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r="10607"/>
          <a:stretch/>
        </p:blipFill>
        <p:spPr>
          <a:xfrm>
            <a:off x="7522665" y="189731"/>
            <a:ext cx="1521557" cy="907550"/>
          </a:xfrm>
          <a:prstGeom prst="rect">
            <a:avLst/>
          </a:prstGeom>
        </p:spPr>
      </p:pic>
    </p:spTree>
    <p:extLst>
      <p:ext uri="{BB962C8B-B14F-4D97-AF65-F5344CB8AC3E}">
        <p14:creationId xmlns:p14="http://schemas.microsoft.com/office/powerpoint/2010/main" val="449115448"/>
      </p:ext>
    </p:extLst>
  </p:cSld>
  <p:clrMapOvr>
    <a:masterClrMapping/>
  </p:clrMapOvr>
  <p:transition>
    <p:fad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Module Layout">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09539" y="3775167"/>
            <a:ext cx="8518422" cy="1933979"/>
          </a:xfrm>
          <a:prstGeom prst="rect">
            <a:avLst/>
          </a:prstGeom>
        </p:spPr>
        <p:txBody>
          <a:bodyPr anchor="t" anchorCtr="0">
            <a:noAutofit/>
          </a:bodyPr>
          <a:lstStyle>
            <a:lvl1pPr algn="l">
              <a:lnSpc>
                <a:spcPct val="90000"/>
              </a:lnSpc>
              <a:defRPr sz="3601" spc="-113" baseline="0">
                <a:solidFill>
                  <a:schemeClr val="bg1">
                    <a:alpha val="99000"/>
                  </a:schemeClr>
                </a:solidFill>
                <a:latin typeface="Segoe UI Light" pitchFamily="34" charset="0"/>
              </a:defRPr>
            </a:lvl1pPr>
          </a:lstStyle>
          <a:p>
            <a:r>
              <a:rPr lang="en-US" dirty="0"/>
              <a:t>Module or Section transition style</a:t>
            </a:r>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r="10607"/>
          <a:stretch/>
        </p:blipFill>
        <p:spPr>
          <a:xfrm>
            <a:off x="7522665" y="189731"/>
            <a:ext cx="1521557" cy="907550"/>
          </a:xfrm>
          <a:prstGeom prst="rect">
            <a:avLst/>
          </a:prstGeom>
        </p:spPr>
      </p:pic>
      <p:sp>
        <p:nvSpPr>
          <p:cNvPr id="9" name="Subtitle 2"/>
          <p:cNvSpPr>
            <a:spLocks noGrp="1"/>
          </p:cNvSpPr>
          <p:nvPr>
            <p:ph type="subTitle" idx="1" hasCustomPrompt="1"/>
          </p:nvPr>
        </p:nvSpPr>
        <p:spPr>
          <a:xfrm>
            <a:off x="409539" y="2942705"/>
            <a:ext cx="8518422" cy="748146"/>
          </a:xfrm>
          <a:prstGeom prst="rect">
            <a:avLst/>
          </a:prstGeom>
        </p:spPr>
        <p:txBody>
          <a:bodyPr>
            <a:noAutofit/>
          </a:bodyPr>
          <a:lstStyle>
            <a:lvl1pPr marL="0" indent="0" algn="l">
              <a:lnSpc>
                <a:spcPct val="90000"/>
              </a:lnSpc>
              <a:spcBef>
                <a:spcPts val="0"/>
              </a:spcBef>
              <a:buNone/>
              <a:defRPr sz="1800" b="0" cap="none" baseline="0">
                <a:solidFill>
                  <a:schemeClr val="bg1">
                    <a:lumMod val="95000"/>
                    <a:alpha val="99000"/>
                  </a:schemeClr>
                </a:solidFill>
                <a:latin typeface="Segoe UI Light" pitchFamily="34" charset="0"/>
              </a:defRPr>
            </a:lvl1pPr>
            <a:lvl2pPr marL="342978" indent="0" algn="ctr">
              <a:buNone/>
              <a:defRPr>
                <a:solidFill>
                  <a:schemeClr val="tx1">
                    <a:tint val="75000"/>
                  </a:schemeClr>
                </a:solidFill>
              </a:defRPr>
            </a:lvl2pPr>
            <a:lvl3pPr marL="685955" indent="0" algn="ctr">
              <a:buNone/>
              <a:defRPr>
                <a:solidFill>
                  <a:schemeClr val="tx1">
                    <a:tint val="75000"/>
                  </a:schemeClr>
                </a:solidFill>
              </a:defRPr>
            </a:lvl3pPr>
            <a:lvl4pPr marL="1028933" indent="0" algn="ctr">
              <a:buNone/>
              <a:defRPr>
                <a:solidFill>
                  <a:schemeClr val="tx1">
                    <a:tint val="75000"/>
                  </a:schemeClr>
                </a:solidFill>
              </a:defRPr>
            </a:lvl4pPr>
            <a:lvl5pPr marL="1371911" indent="0" algn="ctr">
              <a:buNone/>
              <a:defRPr>
                <a:solidFill>
                  <a:schemeClr val="tx1">
                    <a:tint val="75000"/>
                  </a:schemeClr>
                </a:solidFill>
              </a:defRPr>
            </a:lvl5pPr>
            <a:lvl6pPr marL="1714889" indent="0" algn="ctr">
              <a:buNone/>
              <a:defRPr>
                <a:solidFill>
                  <a:schemeClr val="tx1">
                    <a:tint val="75000"/>
                  </a:schemeClr>
                </a:solidFill>
              </a:defRPr>
            </a:lvl6pPr>
            <a:lvl7pPr marL="2057866" indent="0" algn="ctr">
              <a:buNone/>
              <a:defRPr>
                <a:solidFill>
                  <a:schemeClr val="tx1">
                    <a:tint val="75000"/>
                  </a:schemeClr>
                </a:solidFill>
              </a:defRPr>
            </a:lvl7pPr>
            <a:lvl8pPr marL="2400844" indent="0" algn="ctr">
              <a:buNone/>
              <a:defRPr>
                <a:solidFill>
                  <a:schemeClr val="tx1">
                    <a:tint val="75000"/>
                  </a:schemeClr>
                </a:solidFill>
              </a:defRPr>
            </a:lvl8pPr>
            <a:lvl9pPr marL="2743822" indent="0" algn="ctr">
              <a:buNone/>
              <a:defRPr>
                <a:solidFill>
                  <a:schemeClr val="tx1">
                    <a:tint val="75000"/>
                  </a:schemeClr>
                </a:solidFill>
              </a:defRPr>
            </a:lvl9pPr>
          </a:lstStyle>
          <a:p>
            <a:r>
              <a:rPr lang="en-US" dirty="0"/>
              <a:t>Course Title Style</a:t>
            </a:r>
          </a:p>
        </p:txBody>
      </p:sp>
    </p:spTree>
    <p:extLst>
      <p:ext uri="{BB962C8B-B14F-4D97-AF65-F5344CB8AC3E}">
        <p14:creationId xmlns:p14="http://schemas.microsoft.com/office/powerpoint/2010/main" val="2573067288"/>
      </p:ext>
    </p:extLst>
  </p:cSld>
  <p:clrMapOvr>
    <a:masterClrMapping/>
  </p:clrMapOvr>
  <p:transition>
    <p:fad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Section Title">
    <p:bg>
      <p:bgPr>
        <a:solidFill>
          <a:schemeClr val="accent1"/>
        </a:solidFill>
        <a:effectLst/>
      </p:bgPr>
    </p:bg>
    <p:spTree>
      <p:nvGrpSpPr>
        <p:cNvPr id="1" name=""/>
        <p:cNvGrpSpPr/>
        <p:nvPr/>
      </p:nvGrpSpPr>
      <p:grpSpPr>
        <a:xfrm>
          <a:off x="0" y="0"/>
          <a:ext cx="0" cy="0"/>
          <a:chOff x="0" y="0"/>
          <a:chExt cx="0" cy="0"/>
        </a:xfrm>
      </p:grpSpPr>
      <p:sp>
        <p:nvSpPr>
          <p:cNvPr id="6" name="Title 7"/>
          <p:cNvSpPr>
            <a:spLocks noGrp="1"/>
          </p:cNvSpPr>
          <p:nvPr>
            <p:ph type="title" hasCustomPrompt="1"/>
          </p:nvPr>
        </p:nvSpPr>
        <p:spPr>
          <a:xfrm>
            <a:off x="801181" y="424447"/>
            <a:ext cx="7541205" cy="1168379"/>
          </a:xfrm>
          <a:prstGeom prst="rect">
            <a:avLst/>
          </a:prstGeom>
        </p:spPr>
        <p:txBody>
          <a:bodyPr anchor="b"/>
          <a:lstStyle>
            <a:lvl1pPr marL="0" indent="0" algn="l" defTabSz="685955" rtl="0" eaLnBrk="1" latinLnBrk="0" hangingPunct="1">
              <a:lnSpc>
                <a:spcPct val="90000"/>
              </a:lnSpc>
              <a:spcBef>
                <a:spcPct val="20000"/>
              </a:spcBef>
              <a:buClr>
                <a:srgbClr val="00DCFF"/>
              </a:buClr>
              <a:buSzPct val="90000"/>
              <a:buFont typeface="Arial" pitchFamily="34" charset="0"/>
              <a:buNone/>
              <a:defRPr lang="en-US" sz="3151" kern="1200" spc="-113" dirty="0">
                <a:solidFill>
                  <a:schemeClr val="bg1"/>
                </a:solidFill>
                <a:latin typeface="Segoe UI Light" pitchFamily="34" charset="0"/>
                <a:ea typeface="+mn-ea"/>
                <a:cs typeface="Segoe UI Light" pitchFamily="34" charset="0"/>
              </a:defRPr>
            </a:lvl1pPr>
          </a:lstStyle>
          <a:p>
            <a:r>
              <a:rPr lang="en-US" dirty="0"/>
              <a:t>Statement</a:t>
            </a:r>
          </a:p>
        </p:txBody>
      </p:sp>
      <p:sp>
        <p:nvSpPr>
          <p:cNvPr id="7" name="Text Placeholder 2"/>
          <p:cNvSpPr>
            <a:spLocks noGrp="1"/>
          </p:cNvSpPr>
          <p:nvPr>
            <p:ph type="body" sz="quarter" idx="10" hasCustomPrompt="1"/>
          </p:nvPr>
        </p:nvSpPr>
        <p:spPr>
          <a:xfrm>
            <a:off x="1318365" y="1907084"/>
            <a:ext cx="6148798" cy="4379416"/>
          </a:xfrm>
          <a:prstGeom prst="rect">
            <a:avLst/>
          </a:prstGeom>
        </p:spPr>
        <p:txBody>
          <a:bodyPr/>
          <a:lstStyle>
            <a:lvl1pPr marL="0" indent="0">
              <a:spcBef>
                <a:spcPts val="1200"/>
              </a:spcBef>
              <a:buNone/>
              <a:defRPr sz="1800" baseline="0">
                <a:solidFill>
                  <a:schemeClr val="bg1"/>
                </a:solidFill>
              </a:defRPr>
            </a:lvl1pPr>
            <a:lvl2pPr>
              <a:defRPr sz="1800">
                <a:solidFill>
                  <a:srgbClr val="83B800">
                    <a:alpha val="99000"/>
                  </a:srgbClr>
                </a:solidFill>
              </a:defRPr>
            </a:lvl2pPr>
            <a:lvl3pPr>
              <a:defRPr sz="1800">
                <a:solidFill>
                  <a:srgbClr val="83B800">
                    <a:alpha val="99000"/>
                  </a:srgbClr>
                </a:solidFill>
              </a:defRPr>
            </a:lvl3pPr>
            <a:lvl4pPr>
              <a:defRPr sz="1800">
                <a:solidFill>
                  <a:srgbClr val="83B800">
                    <a:alpha val="99000"/>
                  </a:srgbClr>
                </a:solidFill>
              </a:defRPr>
            </a:lvl4pPr>
            <a:lvl5pPr>
              <a:defRPr sz="1800">
                <a:solidFill>
                  <a:srgbClr val="83B800">
                    <a:alpha val="99000"/>
                  </a:srgbClr>
                </a:solidFill>
              </a:defRPr>
            </a:lvl5pPr>
          </a:lstStyle>
          <a:p>
            <a:pPr lvl="0"/>
            <a:r>
              <a:rPr lang="en-US" dirty="0"/>
              <a:t>Point 1</a:t>
            </a:r>
          </a:p>
          <a:p>
            <a:pPr lvl="0"/>
            <a:r>
              <a:rPr lang="en-US" dirty="0"/>
              <a:t>Point 2</a:t>
            </a:r>
          </a:p>
          <a:p>
            <a:pPr lvl="0"/>
            <a:r>
              <a:rPr lang="en-US" dirty="0"/>
              <a:t>Point 3</a:t>
            </a:r>
          </a:p>
          <a:p>
            <a:pPr lvl="0"/>
            <a:r>
              <a:rPr lang="en-US" dirty="0"/>
              <a:t>Point 4</a:t>
            </a:r>
          </a:p>
          <a:p>
            <a:pPr lvl="0"/>
            <a:r>
              <a:rPr lang="en-US" dirty="0"/>
              <a:t>Point 5</a:t>
            </a:r>
          </a:p>
          <a:p>
            <a:pPr lvl="0"/>
            <a:r>
              <a:rPr lang="en-US" dirty="0"/>
              <a:t>Point 6</a:t>
            </a:r>
          </a:p>
          <a:p>
            <a:pPr lvl="0"/>
            <a:r>
              <a:rPr lang="en-US" dirty="0"/>
              <a:t>Point 7</a:t>
            </a:r>
          </a:p>
          <a:p>
            <a:pPr lvl="0"/>
            <a:r>
              <a:rPr lang="en-US" dirty="0"/>
              <a:t>Point 8</a:t>
            </a:r>
          </a:p>
        </p:txBody>
      </p:sp>
    </p:spTree>
    <p:extLst>
      <p:ext uri="{BB962C8B-B14F-4D97-AF65-F5344CB8AC3E}">
        <p14:creationId xmlns:p14="http://schemas.microsoft.com/office/powerpoint/2010/main" val="3914375908"/>
      </p:ext>
    </p:extLst>
  </p:cSld>
  <p:clrMapOvr>
    <a:masterClrMapping/>
  </p:clrMapOvr>
  <p:transition>
    <p:fad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Code Sample">
    <p:spTree>
      <p:nvGrpSpPr>
        <p:cNvPr id="1" name=""/>
        <p:cNvGrpSpPr/>
        <p:nvPr/>
      </p:nvGrpSpPr>
      <p:grpSpPr>
        <a:xfrm>
          <a:off x="0" y="0"/>
          <a:ext cx="0" cy="0"/>
          <a:chOff x="0" y="0"/>
          <a:chExt cx="0" cy="0"/>
        </a:xfrm>
      </p:grpSpPr>
      <p:sp>
        <p:nvSpPr>
          <p:cNvPr id="5" name="Text Placeholder 3"/>
          <p:cNvSpPr>
            <a:spLocks noGrp="1"/>
          </p:cNvSpPr>
          <p:nvPr>
            <p:ph type="body" sz="quarter" idx="10"/>
          </p:nvPr>
        </p:nvSpPr>
        <p:spPr>
          <a:xfrm>
            <a:off x="885536" y="1645920"/>
            <a:ext cx="8083378" cy="4640580"/>
          </a:xfrm>
          <a:prstGeom prst="rect">
            <a:avLst/>
          </a:prstGeom>
        </p:spPr>
        <p:txBody>
          <a:bodyPr/>
          <a:lstStyle>
            <a:lvl1pPr>
              <a:defRPr>
                <a:latin typeface="Consolas" panose="020B0609020204030204" pitchFamily="49" charset="0"/>
                <a:cs typeface="Consolas" panose="020B0609020204030204" pitchFamily="49" charset="0"/>
              </a:defRPr>
            </a:lvl1pPr>
          </a:lstStyle>
          <a:p>
            <a:pPr lvl="0"/>
            <a:r>
              <a:rPr lang="en-US">
                <a:latin typeface="Consolas" panose="020B0609020204030204" pitchFamily="49" charset="0"/>
                <a:cs typeface="Consolas" panose="020B0609020204030204" pitchFamily="49" charset="0"/>
              </a:rPr>
              <a:t>Click to edit Master text styles</a:t>
            </a:r>
          </a:p>
          <a:p>
            <a:pPr lvl="1"/>
            <a:r>
              <a:rPr lang="en-US">
                <a:latin typeface="Consolas" panose="020B0609020204030204" pitchFamily="49" charset="0"/>
                <a:cs typeface="Consolas" panose="020B0609020204030204" pitchFamily="49" charset="0"/>
              </a:rPr>
              <a:t>Second level</a:t>
            </a:r>
          </a:p>
        </p:txBody>
      </p:sp>
      <p:sp>
        <p:nvSpPr>
          <p:cNvPr id="6" name="Title 1"/>
          <p:cNvSpPr>
            <a:spLocks noGrp="1"/>
          </p:cNvSpPr>
          <p:nvPr>
            <p:ph type="title" hasCustomPrompt="1"/>
          </p:nvPr>
        </p:nvSpPr>
        <p:spPr>
          <a:xfrm>
            <a:off x="174612" y="157943"/>
            <a:ext cx="8794302" cy="1205345"/>
          </a:xfrm>
          <a:prstGeom prst="rect">
            <a:avLst/>
          </a:prstGeom>
        </p:spPr>
        <p:txBody>
          <a:bodyPr/>
          <a:lstStyle>
            <a:lvl1pPr>
              <a:defRPr sz="3001">
                <a:solidFill>
                  <a:schemeClr val="tx1">
                    <a:lumMod val="75000"/>
                    <a:lumOff val="25000"/>
                    <a:alpha val="98824"/>
                  </a:schemeClr>
                </a:solidFill>
                <a:latin typeface="Segoe UI Light" pitchFamily="34" charset="0"/>
              </a:defRPr>
            </a:lvl1pPr>
          </a:lstStyle>
          <a:p>
            <a:r>
              <a:rPr lang="en-US" dirty="0"/>
              <a:t>Click to edit Code Sample style</a:t>
            </a:r>
          </a:p>
        </p:txBody>
      </p:sp>
    </p:spTree>
    <p:extLst>
      <p:ext uri="{BB962C8B-B14F-4D97-AF65-F5344CB8AC3E}">
        <p14:creationId xmlns:p14="http://schemas.microsoft.com/office/powerpoint/2010/main" val="4110976889"/>
      </p:ext>
    </p:extLst>
  </p:cSld>
  <p:clrMapOvr>
    <a:masterClrMapping/>
  </p:clrMapOvr>
  <p:transition>
    <p:fad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174612" y="157943"/>
            <a:ext cx="8794302" cy="1205345"/>
          </a:xfrm>
          <a:prstGeom prst="rect">
            <a:avLst/>
          </a:prstGeom>
        </p:spPr>
        <p:txBody>
          <a:bodyPr/>
          <a:lstStyle>
            <a:lvl1pPr>
              <a:defRPr sz="3001">
                <a:solidFill>
                  <a:schemeClr val="tx1">
                    <a:lumMod val="75000"/>
                    <a:lumOff val="25000"/>
                    <a:alpha val="98824"/>
                  </a:schemeClr>
                </a:solidFill>
                <a:latin typeface="Segoe UI Light" pitchFamily="34" charset="0"/>
              </a:defRPr>
            </a:lvl1pPr>
          </a:lstStyle>
          <a:p>
            <a:r>
              <a:rPr lang="en-US"/>
              <a:t>Click to edit Master title style</a:t>
            </a:r>
            <a:endParaRPr lang="en-US" dirty="0"/>
          </a:p>
        </p:txBody>
      </p:sp>
      <p:sp>
        <p:nvSpPr>
          <p:cNvPr id="4" name="Content Placeholder 3"/>
          <p:cNvSpPr>
            <a:spLocks noGrp="1"/>
          </p:cNvSpPr>
          <p:nvPr>
            <p:ph sz="quarter" idx="10"/>
          </p:nvPr>
        </p:nvSpPr>
        <p:spPr>
          <a:xfrm>
            <a:off x="327508" y="1487489"/>
            <a:ext cx="8652143" cy="5159375"/>
          </a:xfrm>
          <a:prstGeom prst="rect">
            <a:avLst/>
          </a:prstGeom>
        </p:spPr>
        <p:txBody>
          <a:bodyPr/>
          <a:lstStyle>
            <a:lvl1pPr marL="257244" indent="-257244">
              <a:lnSpc>
                <a:spcPct val="100000"/>
              </a:lnSpc>
              <a:spcBef>
                <a:spcPts val="1350"/>
              </a:spcBef>
              <a:buClr>
                <a:schemeClr val="accent1"/>
              </a:buClr>
              <a:buSzPct val="100000"/>
              <a:buFont typeface="Arial" pitchFamily="34" charset="0"/>
              <a:buChar char="•"/>
              <a:defRPr sz="2401">
                <a:solidFill>
                  <a:schemeClr val="accent1">
                    <a:alpha val="99000"/>
                  </a:schemeClr>
                </a:solidFill>
                <a:latin typeface="Segoe UI Light" panose="020B0502040204020203" pitchFamily="34" charset="0"/>
                <a:cs typeface="Segoe UI Light" panose="020B0502040204020203" pitchFamily="34" charset="0"/>
              </a:defRPr>
            </a:lvl1pPr>
            <a:lvl2pPr marL="606190" indent="-258435">
              <a:lnSpc>
                <a:spcPct val="100000"/>
              </a:lnSpc>
              <a:spcBef>
                <a:spcPts val="300"/>
              </a:spcBef>
              <a:spcAft>
                <a:spcPts val="300"/>
              </a:spcAft>
              <a:buClr>
                <a:schemeClr val="tx1">
                  <a:lumMod val="75000"/>
                  <a:lumOff val="25000"/>
                </a:schemeClr>
              </a:buClr>
              <a:buSzPct val="85000"/>
              <a:buFont typeface="Segoe UI" pitchFamily="34" charset="0"/>
              <a:buChar char="–"/>
              <a:defRPr sz="2101">
                <a:latin typeface="Segoe UI Light" panose="020B0502040204020203" pitchFamily="34" charset="0"/>
                <a:cs typeface="Segoe UI Light" panose="020B0502040204020203" pitchFamily="34" charset="0"/>
              </a:defRPr>
            </a:lvl2pPr>
            <a:lvl3pPr marL="899162" indent="-257244">
              <a:lnSpc>
                <a:spcPct val="100000"/>
              </a:lnSpc>
              <a:spcBef>
                <a:spcPts val="150"/>
              </a:spcBef>
              <a:spcAft>
                <a:spcPts val="150"/>
              </a:spcAft>
              <a:buClr>
                <a:schemeClr val="tx1">
                  <a:lumMod val="75000"/>
                  <a:lumOff val="25000"/>
                </a:schemeClr>
              </a:buClr>
              <a:buSzPct val="85000"/>
              <a:buFont typeface="Courier New" pitchFamily="49" charset="0"/>
              <a:buChar char="o"/>
              <a:defRPr sz="1350">
                <a:latin typeface="Segoe UI Light" panose="020B0502040204020203" pitchFamily="34" charset="0"/>
                <a:cs typeface="Segoe UI Light" panose="020B0502040204020203" pitchFamily="34" charset="0"/>
              </a:defRPr>
            </a:lvl3pPr>
            <a:lvl4pPr>
              <a:defRPr sz="1500"/>
            </a:lvl4pPr>
            <a:lvl5pPr>
              <a:defRPr sz="1500"/>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145635161"/>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8788" y="992188"/>
            <a:ext cx="3798887" cy="43862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410075" y="992188"/>
            <a:ext cx="3800475" cy="43862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018053206"/>
      </p:ext>
    </p:extLst>
  </p:cSld>
  <p:clrMapOvr>
    <a:masterClrMapping/>
  </p:clrMapOvr>
  <p:transition>
    <p:fade/>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name="Demo Slide">
    <p:bg>
      <p:bgPr>
        <a:blipFill dpi="0" rotWithShape="1">
          <a:blip r:embed="rId2">
            <a:duotone>
              <a:prstClr val="black"/>
              <a:schemeClr val="accent3">
                <a:tint val="45000"/>
                <a:satMod val="400000"/>
              </a:schemeClr>
            </a:duotone>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311808" y="4771506"/>
            <a:ext cx="7865720" cy="1604356"/>
          </a:xfrm>
          <a:prstGeom prst="rect">
            <a:avLst/>
          </a:prstGeom>
        </p:spPr>
        <p:txBody>
          <a:bodyPr anchor="ctr">
            <a:noAutofit/>
          </a:bodyPr>
          <a:lstStyle>
            <a:lvl1pPr marL="0" marR="0" indent="0" algn="l" defTabSz="685955" rtl="0" eaLnBrk="1" fontAlgn="auto" latinLnBrk="0" hangingPunct="1">
              <a:lnSpc>
                <a:spcPct val="90000"/>
              </a:lnSpc>
              <a:spcBef>
                <a:spcPts val="0"/>
              </a:spcBef>
              <a:spcAft>
                <a:spcPts val="0"/>
              </a:spcAft>
              <a:buClr>
                <a:srgbClr val="00DCFF"/>
              </a:buClr>
              <a:buSzPct val="90000"/>
              <a:buFont typeface="Arial" pitchFamily="34" charset="0"/>
              <a:buNone/>
              <a:tabLst/>
              <a:defRPr sz="2101" b="1" cap="all" baseline="0">
                <a:solidFill>
                  <a:schemeClr val="bg1">
                    <a:alpha val="99000"/>
                  </a:schemeClr>
                </a:solidFill>
              </a:defRPr>
            </a:lvl1pPr>
            <a:lvl2pPr marL="342978" indent="0" algn="ctr">
              <a:buNone/>
              <a:defRPr>
                <a:solidFill>
                  <a:schemeClr val="tx1">
                    <a:tint val="75000"/>
                  </a:schemeClr>
                </a:solidFill>
              </a:defRPr>
            </a:lvl2pPr>
            <a:lvl3pPr marL="685955" indent="0" algn="ctr">
              <a:buNone/>
              <a:defRPr>
                <a:solidFill>
                  <a:schemeClr val="tx1">
                    <a:tint val="75000"/>
                  </a:schemeClr>
                </a:solidFill>
              </a:defRPr>
            </a:lvl3pPr>
            <a:lvl4pPr marL="1028933" indent="0" algn="ctr">
              <a:buNone/>
              <a:defRPr>
                <a:solidFill>
                  <a:schemeClr val="tx1">
                    <a:tint val="75000"/>
                  </a:schemeClr>
                </a:solidFill>
              </a:defRPr>
            </a:lvl4pPr>
            <a:lvl5pPr marL="1371911" indent="0" algn="ctr">
              <a:buNone/>
              <a:defRPr>
                <a:solidFill>
                  <a:schemeClr val="tx1">
                    <a:tint val="75000"/>
                  </a:schemeClr>
                </a:solidFill>
              </a:defRPr>
            </a:lvl5pPr>
            <a:lvl6pPr marL="1714889" indent="0" algn="ctr">
              <a:buNone/>
              <a:defRPr>
                <a:solidFill>
                  <a:schemeClr val="tx1">
                    <a:tint val="75000"/>
                  </a:schemeClr>
                </a:solidFill>
              </a:defRPr>
            </a:lvl6pPr>
            <a:lvl7pPr marL="2057866" indent="0" algn="ctr">
              <a:buNone/>
              <a:defRPr>
                <a:solidFill>
                  <a:schemeClr val="tx1">
                    <a:tint val="75000"/>
                  </a:schemeClr>
                </a:solidFill>
              </a:defRPr>
            </a:lvl7pPr>
            <a:lvl8pPr marL="2400844" indent="0" algn="ctr">
              <a:buNone/>
              <a:defRPr>
                <a:solidFill>
                  <a:schemeClr val="tx1">
                    <a:tint val="75000"/>
                  </a:schemeClr>
                </a:solidFill>
              </a:defRPr>
            </a:lvl8pPr>
            <a:lvl9pPr marL="2743822" indent="0" algn="ctr">
              <a:buNone/>
              <a:defRPr>
                <a:solidFill>
                  <a:schemeClr val="tx1">
                    <a:tint val="75000"/>
                  </a:schemeClr>
                </a:solidFill>
              </a:defRPr>
            </a:lvl9pPr>
          </a:lstStyle>
          <a:p>
            <a:r>
              <a:rPr lang="en-US" b="0" dirty="0"/>
              <a:t>{Sample Code Location e.g., Codeshow.codeplex.com} </a:t>
            </a:r>
          </a:p>
          <a:p>
            <a:r>
              <a:rPr lang="en-US" dirty="0"/>
              <a:t>(</a:t>
            </a:r>
            <a:r>
              <a:rPr lang="en-US" dirty="0" err="1"/>
              <a:t>dEMO</a:t>
            </a:r>
            <a:r>
              <a:rPr lang="en-US" dirty="0"/>
              <a:t> NAME)</a:t>
            </a:r>
          </a:p>
        </p:txBody>
      </p:sp>
      <p:sp>
        <p:nvSpPr>
          <p:cNvPr id="10" name="Text Placeholder 9"/>
          <p:cNvSpPr>
            <a:spLocks noGrp="1"/>
          </p:cNvSpPr>
          <p:nvPr>
            <p:ph type="body" sz="quarter" idx="10" hasCustomPrompt="1"/>
          </p:nvPr>
        </p:nvSpPr>
        <p:spPr>
          <a:xfrm>
            <a:off x="311808" y="3117272"/>
            <a:ext cx="8042601" cy="1383983"/>
          </a:xfrm>
          <a:prstGeom prst="rect">
            <a:avLst/>
          </a:prstGeom>
        </p:spPr>
        <p:txBody>
          <a:bodyPr anchor="ctr"/>
          <a:lstStyle>
            <a:lvl1pPr algn="l">
              <a:defRPr sz="5401" baseline="0">
                <a:solidFill>
                  <a:schemeClr val="bg1">
                    <a:alpha val="99000"/>
                  </a:schemeClr>
                </a:solidFill>
                <a:latin typeface="Segoe UI Light" panose="020B0502040204020203" pitchFamily="34" charset="0"/>
                <a:cs typeface="Segoe UI Light" panose="020B0502040204020203" pitchFamily="34" charset="0"/>
              </a:defRPr>
            </a:lvl1pPr>
            <a:lvl2pPr>
              <a:defRPr sz="4501">
                <a:solidFill>
                  <a:schemeClr val="bg1">
                    <a:alpha val="99000"/>
                  </a:schemeClr>
                </a:solidFill>
                <a:latin typeface="+mj-lt"/>
              </a:defRPr>
            </a:lvl2pPr>
            <a:lvl3pPr>
              <a:defRPr sz="4501">
                <a:solidFill>
                  <a:schemeClr val="bg1">
                    <a:alpha val="99000"/>
                  </a:schemeClr>
                </a:solidFill>
                <a:latin typeface="+mj-lt"/>
              </a:defRPr>
            </a:lvl3pPr>
            <a:lvl4pPr>
              <a:defRPr sz="4501">
                <a:solidFill>
                  <a:schemeClr val="bg1">
                    <a:alpha val="99000"/>
                  </a:schemeClr>
                </a:solidFill>
                <a:latin typeface="+mj-lt"/>
              </a:defRPr>
            </a:lvl4pPr>
            <a:lvl5pPr>
              <a:defRPr sz="4501">
                <a:solidFill>
                  <a:schemeClr val="bg1">
                    <a:alpha val="99000"/>
                  </a:schemeClr>
                </a:solidFill>
                <a:latin typeface="+mj-lt"/>
              </a:defRPr>
            </a:lvl5pPr>
          </a:lstStyle>
          <a:p>
            <a:pPr lvl="0"/>
            <a:r>
              <a:rPr lang="en-US" dirty="0"/>
              <a:t>demo</a:t>
            </a:r>
          </a:p>
        </p:txBody>
      </p:sp>
    </p:spTree>
    <p:extLst>
      <p:ext uri="{BB962C8B-B14F-4D97-AF65-F5344CB8AC3E}">
        <p14:creationId xmlns:p14="http://schemas.microsoft.com/office/powerpoint/2010/main" val="939565118"/>
      </p:ext>
    </p:extLst>
  </p:cSld>
  <p:clrMapOvr>
    <a:masterClrMapping/>
  </p:clrMapOvr>
  <p:transition>
    <p:fade/>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Microsoft Slide">
    <p:bg>
      <p:bgPr>
        <a:solidFill>
          <a:schemeClr val="accent1"/>
        </a:solidFill>
        <a:effectLst/>
      </p:bgPr>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l="9719"/>
          <a:stretch/>
        </p:blipFill>
        <p:spPr>
          <a:xfrm>
            <a:off x="384671" y="2922746"/>
            <a:ext cx="4326916" cy="2350013"/>
          </a:xfrm>
          <a:prstGeom prst="rect">
            <a:avLst/>
          </a:prstGeom>
        </p:spPr>
      </p:pic>
      <p:sp>
        <p:nvSpPr>
          <p:cNvPr id="9" name="Rectangle 2"/>
          <p:cNvSpPr>
            <a:spLocks noChangeArrowheads="1"/>
          </p:cNvSpPr>
          <p:nvPr/>
        </p:nvSpPr>
        <p:spPr bwMode="auto">
          <a:xfrm>
            <a:off x="397669" y="5960744"/>
            <a:ext cx="8311278" cy="577338"/>
          </a:xfrm>
          <a:prstGeom prst="rect">
            <a:avLst/>
          </a:prstGeom>
          <a:noFill/>
          <a:ln w="9525">
            <a:noFill/>
            <a:miter lim="800000"/>
            <a:headEnd/>
            <a:tailEnd/>
          </a:ln>
        </p:spPr>
        <p:txBody>
          <a:bodyPr wrap="square">
            <a:spAutoFit/>
          </a:bodyPr>
          <a:lstStyle/>
          <a:p>
            <a:pPr marL="0" lvl="1" defTabSz="685749">
              <a:defRPr/>
            </a:pPr>
            <a:r>
              <a:rPr lang="en-US" sz="788" dirty="0">
                <a:solidFill>
                  <a:prstClr val="white">
                    <a:lumMod val="85000"/>
                  </a:prstClr>
                </a:solidFill>
                <a:latin typeface="Calibri"/>
              </a:rPr>
              <a:t>©2013 Microsoft Corporation. All rights reserved. Microsoft, Windows, Office, Azure, System Center, Dynamics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spTree>
    <p:extLst>
      <p:ext uri="{BB962C8B-B14F-4D97-AF65-F5344CB8AC3E}">
        <p14:creationId xmlns:p14="http://schemas.microsoft.com/office/powerpoint/2010/main" val="234939047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0375" y="0"/>
            <a:ext cx="7773988" cy="741363"/>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8788" y="992188"/>
            <a:ext cx="7751762" cy="43862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2629299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userDrawn="1">
  <p:cSld name="1_Section Header">
    <p:spTree>
      <p:nvGrpSpPr>
        <p:cNvPr id="1" name=""/>
        <p:cNvGrpSpPr/>
        <p:nvPr/>
      </p:nvGrpSpPr>
      <p:grpSpPr>
        <a:xfrm>
          <a:off x="0" y="0"/>
          <a:ext cx="0" cy="0"/>
          <a:chOff x="0" y="0"/>
          <a:chExt cx="0" cy="0"/>
        </a:xfrm>
      </p:grpSpPr>
      <p:sp>
        <p:nvSpPr>
          <p:cNvPr id="9" name="Subtitle 2"/>
          <p:cNvSpPr txBox="1">
            <a:spLocks/>
          </p:cNvSpPr>
          <p:nvPr userDrawn="1"/>
        </p:nvSpPr>
        <p:spPr>
          <a:xfrm>
            <a:off x="6554050" y="2685051"/>
            <a:ext cx="1680918" cy="2355337"/>
          </a:xfrm>
          <a:prstGeom prst="rect">
            <a:avLst/>
          </a:prstGeom>
        </p:spPr>
        <p:txBody>
          <a:bodyPr vert="horz" lIns="68557" tIns="34279" rIns="68557" bIns="34279" rtlCol="0" anchor="ctr" anchorCtr="0">
            <a:normAutofit/>
          </a:bodyPr>
          <a:lstStyle>
            <a:lvl1pPr marL="0" indent="0" algn="l" defTabSz="914052" rtl="0" eaLnBrk="1" latinLnBrk="0" hangingPunct="1">
              <a:lnSpc>
                <a:spcPct val="100000"/>
              </a:lnSpc>
              <a:spcBef>
                <a:spcPts val="0"/>
              </a:spcBef>
              <a:buSzPct val="90000"/>
              <a:buFont typeface="Arial" pitchFamily="34" charset="0"/>
              <a:buNone/>
              <a:defRPr lang="en-US" sz="1800" b="1" kern="1200" spc="-30" baseline="0" dirty="0">
                <a:gradFill>
                  <a:gsLst>
                    <a:gs pos="1250">
                      <a:srgbClr val="FFFFFF"/>
                    </a:gs>
                    <a:gs pos="6250">
                      <a:srgbClr val="FFFFFF"/>
                    </a:gs>
                  </a:gsLst>
                  <a:lin ang="5400000" scaled="0"/>
                </a:gradFill>
                <a:latin typeface="Segoe UI" pitchFamily="34" charset="0"/>
                <a:ea typeface="Segoe UI" pitchFamily="34" charset="0"/>
                <a:cs typeface="Segoe UI" pitchFamily="34" charset="0"/>
              </a:defRPr>
            </a:lvl1pPr>
            <a:lvl2pPr marL="457044" indent="0" algn="ctr" defTabSz="914088" rtl="0" eaLnBrk="1" latinLnBrk="0" hangingPunct="1">
              <a:spcBef>
                <a:spcPts val="300"/>
              </a:spcBef>
              <a:spcAft>
                <a:spcPts val="300"/>
              </a:spcAft>
              <a:buFont typeface="Arial" pitchFamily="34" charset="0"/>
              <a:buNone/>
              <a:defRPr sz="2800" kern="1200">
                <a:solidFill>
                  <a:schemeClr val="tx1">
                    <a:tint val="75000"/>
                  </a:schemeClr>
                </a:solidFill>
                <a:latin typeface="Segoe UI" pitchFamily="34" charset="0"/>
                <a:ea typeface="Segoe UI" pitchFamily="34" charset="0"/>
                <a:cs typeface="Segoe UI" pitchFamily="34" charset="0"/>
              </a:defRPr>
            </a:lvl2pPr>
            <a:lvl3pPr marL="914088" indent="0" algn="ctr" defTabSz="914088" rtl="0" eaLnBrk="1" latinLnBrk="0" hangingPunct="1">
              <a:spcBef>
                <a:spcPts val="200"/>
              </a:spcBef>
              <a:spcAft>
                <a:spcPts val="200"/>
              </a:spcAft>
              <a:buFont typeface="Arial" pitchFamily="34" charset="0"/>
              <a:buNone/>
              <a:defRPr sz="2400" kern="1200">
                <a:solidFill>
                  <a:schemeClr val="tx1">
                    <a:tint val="75000"/>
                  </a:schemeClr>
                </a:solidFill>
                <a:latin typeface="Segoe UI" pitchFamily="34" charset="0"/>
                <a:ea typeface="Segoe UI" pitchFamily="34" charset="0"/>
                <a:cs typeface="Segoe UI" pitchFamily="34" charset="0"/>
              </a:defRPr>
            </a:lvl3pPr>
            <a:lvl4pPr marL="1371133" indent="0" algn="ctr" defTabSz="914088" rtl="0" eaLnBrk="1" latinLnBrk="0" hangingPunct="1">
              <a:spcBef>
                <a:spcPct val="20000"/>
              </a:spcBef>
              <a:buFont typeface="Arial" pitchFamily="34" charset="0"/>
              <a:buNone/>
              <a:defRPr sz="2000" kern="1200">
                <a:solidFill>
                  <a:schemeClr val="tx1">
                    <a:tint val="75000"/>
                  </a:schemeClr>
                </a:solidFill>
                <a:latin typeface="Segoe UI" pitchFamily="34" charset="0"/>
                <a:ea typeface="Segoe UI" pitchFamily="34" charset="0"/>
                <a:cs typeface="Segoe UI" pitchFamily="34" charset="0"/>
              </a:defRPr>
            </a:lvl4pPr>
            <a:lvl5pPr marL="1828178" indent="0" algn="ctr" defTabSz="914088" rtl="0" eaLnBrk="1" latinLnBrk="0" hangingPunct="1">
              <a:spcBef>
                <a:spcPct val="20000"/>
              </a:spcBef>
              <a:buFont typeface="Arial" pitchFamily="34" charset="0"/>
              <a:buNone/>
              <a:defRPr sz="2000" kern="1200">
                <a:solidFill>
                  <a:schemeClr val="tx1">
                    <a:tint val="75000"/>
                  </a:schemeClr>
                </a:solidFill>
                <a:latin typeface="Segoe UI" pitchFamily="34" charset="0"/>
                <a:ea typeface="Segoe UI" pitchFamily="34" charset="0"/>
                <a:cs typeface="Segoe UI" pitchFamily="34" charset="0"/>
              </a:defRPr>
            </a:lvl5pPr>
            <a:lvl6pPr marL="2285222" indent="0" algn="ctr" defTabSz="914088"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2267" indent="0" algn="ctr" defTabSz="914088"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199311" indent="0" algn="ctr" defTabSz="914088"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6358" indent="0" algn="ctr" defTabSz="914088"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sz="1350"/>
              <a:t>Click to edit Master subtitle style</a:t>
            </a:r>
          </a:p>
        </p:txBody>
      </p:sp>
      <p:sp>
        <p:nvSpPr>
          <p:cNvPr id="13" name="Title 1"/>
          <p:cNvSpPr txBox="1">
            <a:spLocks/>
          </p:cNvSpPr>
          <p:nvPr userDrawn="1"/>
        </p:nvSpPr>
        <p:spPr>
          <a:xfrm>
            <a:off x="144954" y="3376351"/>
            <a:ext cx="6307400" cy="1692617"/>
          </a:xfrm>
          <a:prstGeom prst="rect">
            <a:avLst/>
          </a:prstGeom>
          <a:solidFill>
            <a:srgbClr val="82BF36"/>
          </a:solidFill>
          <a:effectLst/>
        </p:spPr>
        <p:txBody>
          <a:bodyPr vert="horz" lIns="102870" tIns="102870" rIns="68557" bIns="102870" rtlCol="0" anchor="b" anchorCtr="0">
            <a:noAutofit/>
          </a:bodyPr>
          <a:lstStyle>
            <a:lvl1pPr algn="l" defTabSz="914088" rtl="0" eaLnBrk="1" latinLnBrk="0" hangingPunct="1">
              <a:spcBef>
                <a:spcPct val="0"/>
              </a:spcBef>
              <a:buNone/>
              <a:defRPr lang="en-US" sz="4000" kern="0" dirty="0">
                <a:ln w="3175">
                  <a:noFill/>
                </a:ln>
                <a:gradFill flip="none" rotWithShape="1">
                  <a:gsLst>
                    <a:gs pos="4583">
                      <a:srgbClr val="FFFFFF"/>
                    </a:gs>
                    <a:gs pos="100000">
                      <a:srgbClr val="FFFFFF"/>
                    </a:gs>
                  </a:gsLst>
                  <a:lin ang="5400000" scaled="0"/>
                  <a:tileRect/>
                </a:gradFill>
                <a:latin typeface="Segoe UI" pitchFamily="34" charset="0"/>
                <a:ea typeface="Segoe UI" pitchFamily="34" charset="0"/>
                <a:cs typeface="Segoe UI" pitchFamily="34" charset="0"/>
              </a:defRPr>
            </a:lvl1pPr>
          </a:lstStyle>
          <a:p>
            <a:endParaRPr sz="3000"/>
          </a:p>
        </p:txBody>
      </p:sp>
      <p:sp>
        <p:nvSpPr>
          <p:cNvPr id="14" name="top right small rectangle"/>
          <p:cNvSpPr/>
          <p:nvPr userDrawn="1"/>
        </p:nvSpPr>
        <p:spPr bwMode="auto">
          <a:xfrm>
            <a:off x="6512093" y="3374967"/>
            <a:ext cx="2443064" cy="1694322"/>
          </a:xfrm>
          <a:prstGeom prst="rect">
            <a:avLst/>
          </a:prstGeom>
          <a:solidFill>
            <a:schemeClr val="tx2"/>
          </a:solidFill>
          <a:ln>
            <a:no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68553" tIns="34277" rIns="68553" bIns="34277" numCol="1" rtlCol="0" anchor="ctr" anchorCtr="0" compatLnSpc="1">
            <a:prstTxWarp prst="textNoShape">
              <a:avLst/>
            </a:prstTxWarp>
          </a:bodyPr>
          <a:lstStyle/>
          <a:p>
            <a:pPr algn="ctr" defTabSz="685341"/>
            <a:endParaRPr lang="en-US" sz="1650" dirty="0">
              <a:gradFill>
                <a:gsLst>
                  <a:gs pos="0">
                    <a:srgbClr val="FFFFFF"/>
                  </a:gs>
                  <a:gs pos="100000">
                    <a:srgbClr val="FFFFFF"/>
                  </a:gs>
                </a:gsLst>
                <a:lin ang="5400000" scaled="0"/>
              </a:gradFill>
            </a:endParaRPr>
          </a:p>
        </p:txBody>
      </p:sp>
      <p:pic>
        <p:nvPicPr>
          <p:cNvPr id="15" name="Picture 14"/>
          <p:cNvPicPr>
            <a:picLocks noChangeAspect="1"/>
          </p:cNvPicPr>
          <p:nvPr userDrawn="1"/>
        </p:nvPicPr>
        <p:blipFill rotWithShape="1">
          <a:blip r:embed="rId2" cstate="print">
            <a:extLst>
              <a:ext uri="{28A0092B-C50C-407E-A947-70E740481C1C}">
                <a14:useLocalDpi xmlns:a14="http://schemas.microsoft.com/office/drawing/2010/main" val="0"/>
              </a:ext>
            </a:extLst>
          </a:blip>
          <a:srcRect l="9720" t="16544" r="7275" b="16691"/>
          <a:stretch/>
        </p:blipFill>
        <p:spPr>
          <a:xfrm>
            <a:off x="8386318" y="4821401"/>
            <a:ext cx="555260" cy="218986"/>
          </a:xfrm>
          <a:prstGeom prst="rect">
            <a:avLst/>
          </a:prstGeom>
        </p:spPr>
      </p:pic>
      <p:sp>
        <p:nvSpPr>
          <p:cNvPr id="16" name="Text Placeholder 10"/>
          <p:cNvSpPr>
            <a:spLocks noGrp="1"/>
          </p:cNvSpPr>
          <p:nvPr>
            <p:ph type="body" sz="quarter" idx="10" hasCustomPrompt="1"/>
          </p:nvPr>
        </p:nvSpPr>
        <p:spPr>
          <a:xfrm>
            <a:off x="219076" y="3466407"/>
            <a:ext cx="6161847" cy="1485524"/>
          </a:xfrm>
          <a:prstGeom prst="rect">
            <a:avLst/>
          </a:prstGeom>
        </p:spPr>
        <p:txBody>
          <a:bodyPr anchor="b" anchorCtr="0">
            <a:normAutofit/>
          </a:bodyPr>
          <a:lstStyle>
            <a:lvl1pPr marL="0" indent="0">
              <a:buNone/>
              <a:defRPr sz="2700" b="0" baseline="0">
                <a:solidFill>
                  <a:schemeClr val="bg1"/>
                </a:solidFill>
                <a:latin typeface="Segoe UI Light" panose="020B0502040204020203" pitchFamily="34" charset="0"/>
                <a:cs typeface="Segoe UI Light" panose="020B0502040204020203" pitchFamily="34" charset="0"/>
              </a:defRPr>
            </a:lvl1pPr>
          </a:lstStyle>
          <a:p>
            <a:pPr lvl="0"/>
            <a:r>
              <a:rPr lang="en-US" dirty="0"/>
              <a:t>Module or Section transition style</a:t>
            </a:r>
          </a:p>
        </p:txBody>
      </p:sp>
      <p:sp>
        <p:nvSpPr>
          <p:cNvPr id="11" name="Subtitle 2"/>
          <p:cNvSpPr>
            <a:spLocks noGrp="1"/>
          </p:cNvSpPr>
          <p:nvPr>
            <p:ph type="subTitle" idx="1"/>
          </p:nvPr>
        </p:nvSpPr>
        <p:spPr>
          <a:xfrm>
            <a:off x="144954" y="5132438"/>
            <a:ext cx="6307400" cy="1460779"/>
          </a:xfrm>
          <a:prstGeom prst="rect">
            <a:avLst/>
          </a:prstGeom>
        </p:spPr>
        <p:txBody>
          <a:bodyPr lIns="137160" tIns="137160" rIns="137160" bIns="137160" anchor="b" anchorCtr="0">
            <a:normAutofit/>
          </a:bodyPr>
          <a:lstStyle>
            <a:lvl1pPr marL="0" indent="0" algn="l" defTabSz="685539" rtl="0" eaLnBrk="1" latinLnBrk="0" hangingPunct="1">
              <a:lnSpc>
                <a:spcPct val="100000"/>
              </a:lnSpc>
              <a:spcBef>
                <a:spcPts val="0"/>
              </a:spcBef>
              <a:buSzPct val="90000"/>
              <a:buFont typeface="Arial" pitchFamily="34" charset="0"/>
              <a:buNone/>
              <a:defRPr lang="en-US" sz="1800" b="0" kern="0" spc="0" baseline="0" dirty="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1pPr>
            <a:lvl2pPr marL="342783" indent="0" algn="ctr">
              <a:buNone/>
              <a:defRPr>
                <a:solidFill>
                  <a:schemeClr val="tx1">
                    <a:tint val="75000"/>
                  </a:schemeClr>
                </a:solidFill>
              </a:defRPr>
            </a:lvl2pPr>
            <a:lvl3pPr marL="685566" indent="0" algn="ctr">
              <a:buNone/>
              <a:defRPr>
                <a:solidFill>
                  <a:schemeClr val="tx1">
                    <a:tint val="75000"/>
                  </a:schemeClr>
                </a:solidFill>
              </a:defRPr>
            </a:lvl3pPr>
            <a:lvl4pPr marL="1028350" indent="0" algn="ctr">
              <a:buNone/>
              <a:defRPr>
                <a:solidFill>
                  <a:schemeClr val="tx1">
                    <a:tint val="75000"/>
                  </a:schemeClr>
                </a:solidFill>
              </a:defRPr>
            </a:lvl4pPr>
            <a:lvl5pPr marL="1371134" indent="0" algn="ctr">
              <a:buNone/>
              <a:defRPr>
                <a:solidFill>
                  <a:schemeClr val="tx1">
                    <a:tint val="75000"/>
                  </a:schemeClr>
                </a:solidFill>
              </a:defRPr>
            </a:lvl5pPr>
            <a:lvl6pPr marL="1713917" indent="0" algn="ctr">
              <a:buNone/>
              <a:defRPr>
                <a:solidFill>
                  <a:schemeClr val="tx1">
                    <a:tint val="75000"/>
                  </a:schemeClr>
                </a:solidFill>
              </a:defRPr>
            </a:lvl6pPr>
            <a:lvl7pPr marL="2056700" indent="0" algn="ctr">
              <a:buNone/>
              <a:defRPr>
                <a:solidFill>
                  <a:schemeClr val="tx1">
                    <a:tint val="75000"/>
                  </a:schemeClr>
                </a:solidFill>
              </a:defRPr>
            </a:lvl7pPr>
            <a:lvl8pPr marL="2399483" indent="0" algn="ctr">
              <a:buNone/>
              <a:defRPr>
                <a:solidFill>
                  <a:schemeClr val="tx1">
                    <a:tint val="75000"/>
                  </a:schemeClr>
                </a:solidFill>
              </a:defRPr>
            </a:lvl8pPr>
            <a:lvl9pPr marL="2742269" indent="0" algn="ctr">
              <a:buNone/>
              <a:defRPr>
                <a:solidFill>
                  <a:schemeClr val="tx1">
                    <a:tint val="75000"/>
                  </a:schemeClr>
                </a:solidFill>
              </a:defRPr>
            </a:lvl9pPr>
          </a:lstStyle>
          <a:p>
            <a:r>
              <a:rPr lang="en-US" dirty="0"/>
              <a:t>Click to edit Master subtitle style</a:t>
            </a:r>
          </a:p>
        </p:txBody>
      </p:sp>
      <p:pic>
        <p:nvPicPr>
          <p:cNvPr id="12" name="Picture 1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44953" y="164177"/>
            <a:ext cx="1563312" cy="833766"/>
          </a:xfrm>
          <a:prstGeom prst="rect">
            <a:avLst/>
          </a:prstGeom>
        </p:spPr>
      </p:pic>
    </p:spTree>
    <p:extLst>
      <p:ext uri="{BB962C8B-B14F-4D97-AF65-F5344CB8AC3E}">
        <p14:creationId xmlns:p14="http://schemas.microsoft.com/office/powerpoint/2010/main" val="4017391842"/>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4953" y="5132438"/>
            <a:ext cx="6434915" cy="1460779"/>
          </a:xfrm>
          <a:prstGeom prst="rect">
            <a:avLst/>
          </a:prstGeom>
        </p:spPr>
        <p:txBody>
          <a:bodyPr lIns="137160" tIns="137160" rIns="137160" bIns="137160" anchor="b" anchorCtr="0">
            <a:normAutofit/>
          </a:bodyPr>
          <a:lstStyle>
            <a:lvl1pPr marL="0" indent="0" algn="l" defTabSz="685539" rtl="0" eaLnBrk="1" latinLnBrk="0" hangingPunct="1">
              <a:lnSpc>
                <a:spcPct val="100000"/>
              </a:lnSpc>
              <a:spcBef>
                <a:spcPts val="0"/>
              </a:spcBef>
              <a:buSzPct val="90000"/>
              <a:buFont typeface="Arial" pitchFamily="34" charset="0"/>
              <a:buNone/>
              <a:defRPr lang="en-US" sz="1800" b="0" kern="0" spc="0" baseline="0" dirty="0">
                <a:solidFill>
                  <a:schemeClr val="tx1"/>
                </a:solidFill>
                <a:latin typeface="Segoe UI Light" panose="020B0502040204020203" pitchFamily="34" charset="0"/>
                <a:ea typeface="Segoe UI Light" panose="020B0502040204020203" pitchFamily="34" charset="0"/>
                <a:cs typeface="Segoe UI Light" panose="020B0502040204020203" pitchFamily="34" charset="0"/>
              </a:defRPr>
            </a:lvl1pPr>
            <a:lvl2pPr marL="342783" indent="0" algn="ctr">
              <a:buNone/>
              <a:defRPr>
                <a:solidFill>
                  <a:schemeClr val="tx1">
                    <a:tint val="75000"/>
                  </a:schemeClr>
                </a:solidFill>
              </a:defRPr>
            </a:lvl2pPr>
            <a:lvl3pPr marL="685566" indent="0" algn="ctr">
              <a:buNone/>
              <a:defRPr>
                <a:solidFill>
                  <a:schemeClr val="tx1">
                    <a:tint val="75000"/>
                  </a:schemeClr>
                </a:solidFill>
              </a:defRPr>
            </a:lvl3pPr>
            <a:lvl4pPr marL="1028350" indent="0" algn="ctr">
              <a:buNone/>
              <a:defRPr>
                <a:solidFill>
                  <a:schemeClr val="tx1">
                    <a:tint val="75000"/>
                  </a:schemeClr>
                </a:solidFill>
              </a:defRPr>
            </a:lvl4pPr>
            <a:lvl5pPr marL="1371134" indent="0" algn="ctr">
              <a:buNone/>
              <a:defRPr>
                <a:solidFill>
                  <a:schemeClr val="tx1">
                    <a:tint val="75000"/>
                  </a:schemeClr>
                </a:solidFill>
              </a:defRPr>
            </a:lvl5pPr>
            <a:lvl6pPr marL="1713917" indent="0" algn="ctr">
              <a:buNone/>
              <a:defRPr>
                <a:solidFill>
                  <a:schemeClr val="tx1">
                    <a:tint val="75000"/>
                  </a:schemeClr>
                </a:solidFill>
              </a:defRPr>
            </a:lvl6pPr>
            <a:lvl7pPr marL="2056700" indent="0" algn="ctr">
              <a:buNone/>
              <a:defRPr>
                <a:solidFill>
                  <a:schemeClr val="tx1">
                    <a:tint val="75000"/>
                  </a:schemeClr>
                </a:solidFill>
              </a:defRPr>
            </a:lvl7pPr>
            <a:lvl8pPr marL="2399483" indent="0" algn="ctr">
              <a:buNone/>
              <a:defRPr>
                <a:solidFill>
                  <a:schemeClr val="tx1">
                    <a:tint val="75000"/>
                  </a:schemeClr>
                </a:solidFill>
              </a:defRPr>
            </a:lvl8pPr>
            <a:lvl9pPr marL="2742269" indent="0" algn="ctr">
              <a:buNone/>
              <a:defRPr>
                <a:solidFill>
                  <a:schemeClr val="tx1">
                    <a:tint val="75000"/>
                  </a:schemeClr>
                </a:solidFill>
              </a:defRPr>
            </a:lvl9pPr>
          </a:lstStyle>
          <a:p>
            <a:r>
              <a:rPr lang="en-US" dirty="0"/>
              <a:t>Click to edit Master subtitle style</a:t>
            </a:r>
          </a:p>
        </p:txBody>
      </p:sp>
      <p:sp>
        <p:nvSpPr>
          <p:cNvPr id="10" name="Title 1"/>
          <p:cNvSpPr>
            <a:spLocks noGrp="1"/>
          </p:cNvSpPr>
          <p:nvPr>
            <p:ph type="ctrTitle" hasCustomPrompt="1"/>
          </p:nvPr>
        </p:nvSpPr>
        <p:spPr>
          <a:xfrm>
            <a:off x="144953" y="2415642"/>
            <a:ext cx="6434915" cy="2603307"/>
          </a:xfrm>
          <a:prstGeom prst="rect">
            <a:avLst/>
          </a:prstGeom>
          <a:solidFill>
            <a:srgbClr val="7FBA00"/>
          </a:solidFill>
          <a:effectLst/>
        </p:spPr>
        <p:txBody>
          <a:bodyPr vert="horz" lIns="137160" tIns="137160" rIns="91409" bIns="137160" rtlCol="0" anchor="b" anchorCtr="0">
            <a:noAutofit/>
          </a:bodyPr>
          <a:lstStyle>
            <a:lvl1pPr>
              <a:defRPr lang="en-US" sz="3600" kern="0" dirty="0">
                <a:ln w="3175">
                  <a:noFill/>
                </a:ln>
                <a:gradFill flip="none" rotWithShape="1">
                  <a:gsLst>
                    <a:gs pos="4583">
                      <a:srgbClr val="FFFFFF"/>
                    </a:gs>
                    <a:gs pos="100000">
                      <a:srgbClr val="FFFFFF"/>
                    </a:gs>
                  </a:gsLst>
                  <a:lin ang="5400000" scaled="0"/>
                  <a:tileRect/>
                </a:gradFill>
              </a:defRPr>
            </a:lvl1pPr>
          </a:lstStyle>
          <a:p>
            <a:pPr lvl="0"/>
            <a:r>
              <a:rPr lang="en-US" dirty="0"/>
              <a:t>Course title style</a:t>
            </a:r>
          </a:p>
        </p:txBody>
      </p:sp>
      <p:sp>
        <p:nvSpPr>
          <p:cNvPr id="8" name="top right small rectangle"/>
          <p:cNvSpPr/>
          <p:nvPr userDrawn="1"/>
        </p:nvSpPr>
        <p:spPr bwMode="auto">
          <a:xfrm>
            <a:off x="6676870" y="2418735"/>
            <a:ext cx="2315960" cy="2600214"/>
          </a:xfrm>
          <a:prstGeom prst="rect">
            <a:avLst/>
          </a:prstGeom>
          <a:solidFill>
            <a:schemeClr val="tx2"/>
          </a:solidFill>
          <a:ln>
            <a:no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102870" tIns="102870" rIns="102870" bIns="102870" numCol="1" rtlCol="0" anchor="b" anchorCtr="0" compatLnSpc="1">
            <a:prstTxWarp prst="textNoShape">
              <a:avLst/>
            </a:prstTxWarp>
          </a:bodyPr>
          <a:lstStyle/>
          <a:p>
            <a:pPr defTabSz="685341"/>
            <a:endParaRPr lang="en-US" sz="1500" dirty="0">
              <a:gradFill>
                <a:gsLst>
                  <a:gs pos="0">
                    <a:srgbClr val="FFFFFF"/>
                  </a:gs>
                  <a:gs pos="100000">
                    <a:srgbClr val="FFFFFF"/>
                  </a:gs>
                </a:gsLst>
                <a:lin ang="5400000" scaled="0"/>
              </a:gradFill>
              <a:latin typeface="Segoe UI Light" panose="020B0502040204020203" pitchFamily="34" charset="0"/>
              <a:cs typeface="Segoe UI Light" panose="020B0502040204020203" pitchFamily="34" charset="0"/>
            </a:endParaRPr>
          </a:p>
        </p:txBody>
      </p:sp>
      <p:pic>
        <p:nvPicPr>
          <p:cNvPr id="11" name="Picture 10"/>
          <p:cNvPicPr>
            <a:picLocks noChangeAspect="1"/>
          </p:cNvPicPr>
          <p:nvPr userDrawn="1"/>
        </p:nvPicPr>
        <p:blipFill rotWithShape="1">
          <a:blip r:embed="rId2" cstate="print">
            <a:extLst>
              <a:ext uri="{28A0092B-C50C-407E-A947-70E740481C1C}">
                <a14:useLocalDpi xmlns:a14="http://schemas.microsoft.com/office/drawing/2010/main" val="0"/>
              </a:ext>
            </a:extLst>
          </a:blip>
          <a:srcRect l="9720" t="16544" r="7275" b="16691"/>
          <a:stretch/>
        </p:blipFill>
        <p:spPr>
          <a:xfrm>
            <a:off x="8048849" y="4630992"/>
            <a:ext cx="848766" cy="334740"/>
          </a:xfrm>
          <a:prstGeom prst="rect">
            <a:avLst/>
          </a:prstGeom>
        </p:spPr>
      </p:pic>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44953" y="164177"/>
            <a:ext cx="1563312" cy="833766"/>
          </a:xfrm>
          <a:prstGeom prst="rect">
            <a:avLst/>
          </a:prstGeom>
        </p:spPr>
      </p:pic>
    </p:spTree>
    <p:extLst>
      <p:ext uri="{BB962C8B-B14F-4D97-AF65-F5344CB8AC3E}">
        <p14:creationId xmlns:p14="http://schemas.microsoft.com/office/powerpoint/2010/main" val="1424291383"/>
      </p:ext>
    </p:extLst>
  </p:cSld>
  <p:clrMapOvr>
    <a:masterClrMapping/>
  </p:clrMapOvr>
  <p:extLst mod="1">
    <p:ext uri="{DCECCB84-F9BA-43D5-87BE-67443E8EF086}">
      <p15:sldGuideLst xmlns:p15="http://schemas.microsoft.com/office/powerpoint/2012/main">
        <p15:guide id="1" orient="horz" pos="3792">
          <p15:clr>
            <a:srgbClr val="FBAE40"/>
          </p15:clr>
        </p15:guide>
        <p15:guide id="2" pos="3839">
          <p15:clr>
            <a:srgbClr val="FBAE40"/>
          </p15:clr>
        </p15:guide>
        <p15:guide id="3" orient="horz" pos="72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7" descr="bckgrd_2.jpg"/>
          <p:cNvPicPr>
            <a:picLocks noChangeAspect="1"/>
          </p:cNvPicPr>
          <p:nvPr/>
        </p:nvPicPr>
        <p:blipFill>
          <a:blip r:embed="rId13" cstate="print"/>
          <a:srcRect/>
          <a:stretch>
            <a:fillRect/>
          </a:stretch>
        </p:blipFill>
        <p:spPr bwMode="auto">
          <a:xfrm>
            <a:off x="0" y="6529388"/>
            <a:ext cx="9144000" cy="328612"/>
          </a:xfrm>
          <a:prstGeom prst="rect">
            <a:avLst/>
          </a:prstGeom>
          <a:noFill/>
          <a:ln w="9525">
            <a:noFill/>
            <a:miter lim="800000"/>
            <a:headEnd/>
            <a:tailEnd/>
          </a:ln>
        </p:spPr>
      </p:pic>
      <p:pic>
        <p:nvPicPr>
          <p:cNvPr id="1027" name="Picture 6" descr="bckgrd_1.jpg"/>
          <p:cNvPicPr>
            <a:picLocks noChangeAspect="1"/>
          </p:cNvPicPr>
          <p:nvPr/>
        </p:nvPicPr>
        <p:blipFill>
          <a:blip r:embed="rId14" cstate="print"/>
          <a:srcRect/>
          <a:stretch>
            <a:fillRect/>
          </a:stretch>
        </p:blipFill>
        <p:spPr bwMode="auto">
          <a:xfrm>
            <a:off x="0" y="0"/>
            <a:ext cx="9144000" cy="701675"/>
          </a:xfrm>
          <a:prstGeom prst="rect">
            <a:avLst/>
          </a:prstGeom>
          <a:noFill/>
          <a:ln w="9525">
            <a:noFill/>
            <a:miter lim="800000"/>
            <a:headEnd/>
            <a:tailEnd/>
          </a:ln>
        </p:spPr>
      </p:pic>
      <p:sp>
        <p:nvSpPr>
          <p:cNvPr id="725001" name="Rectangle 9"/>
          <p:cNvSpPr>
            <a:spLocks noChangeArrowheads="1"/>
          </p:cNvSpPr>
          <p:nvPr/>
        </p:nvSpPr>
        <p:spPr bwMode="auto">
          <a:xfrm>
            <a:off x="4763" y="731838"/>
            <a:ext cx="9136062" cy="6111875"/>
          </a:xfrm>
          <a:prstGeom prst="rect">
            <a:avLst/>
          </a:prstGeom>
          <a:noFill/>
          <a:ln w="28575" algn="ctr">
            <a:noFill/>
            <a:miter lim="800000"/>
            <a:headEnd/>
            <a:tailEnd/>
          </a:ln>
          <a:effectLst/>
        </p:spPr>
        <p:txBody>
          <a:bodyPr wrap="none" anchor="ctr"/>
          <a:lstStyle/>
          <a:p>
            <a:pPr algn="ctr" eaLnBrk="0" hangingPunct="0">
              <a:defRPr/>
            </a:pPr>
            <a:endParaRPr lang="en-US" dirty="0">
              <a:cs typeface="+mn-cs"/>
            </a:endParaRPr>
          </a:p>
        </p:txBody>
      </p:sp>
      <p:sp>
        <p:nvSpPr>
          <p:cNvPr id="1029" name="Rectangle 4"/>
          <p:cNvSpPr>
            <a:spLocks noGrp="1" noChangeArrowheads="1"/>
          </p:cNvSpPr>
          <p:nvPr>
            <p:ph type="title"/>
          </p:nvPr>
        </p:nvSpPr>
        <p:spPr bwMode="auto">
          <a:xfrm>
            <a:off x="460375" y="0"/>
            <a:ext cx="7773988" cy="741363"/>
          </a:xfrm>
          <a:prstGeom prst="rect">
            <a:avLst/>
          </a:prstGeom>
          <a:noFill/>
          <a:ln w="9525">
            <a:noFill/>
            <a:miter lim="800000"/>
            <a:headEnd/>
            <a:tailEnd/>
          </a:ln>
        </p:spPr>
        <p:txBody>
          <a:bodyPr vert="horz" wrap="square" lIns="0" tIns="45720" rIns="91440" bIns="45720" numCol="1" anchor="b" anchorCtr="0" compatLnSpc="1">
            <a:prstTxWarp prst="textNoShape">
              <a:avLst/>
            </a:prstTxWarp>
          </a:bodyPr>
          <a:lstStyle/>
          <a:p>
            <a:pPr lvl="0"/>
            <a:r>
              <a:rPr lang="en-US"/>
              <a:t>Slide Title</a:t>
            </a:r>
          </a:p>
        </p:txBody>
      </p:sp>
      <p:sp>
        <p:nvSpPr>
          <p:cNvPr id="1030" name="Rectangle 5"/>
          <p:cNvSpPr>
            <a:spLocks noGrp="1" noChangeArrowheads="1"/>
          </p:cNvSpPr>
          <p:nvPr>
            <p:ph type="body" idx="1"/>
          </p:nvPr>
        </p:nvSpPr>
        <p:spPr bwMode="auto">
          <a:xfrm>
            <a:off x="458788" y="992188"/>
            <a:ext cx="7751762" cy="438626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Body Text</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703" r:id="rId1"/>
    <p:sldLayoutId id="2147483702" r:id="rId2"/>
    <p:sldLayoutId id="2147483701" r:id="rId3"/>
    <p:sldLayoutId id="2147483700" r:id="rId4"/>
    <p:sldLayoutId id="2147483699" r:id="rId5"/>
    <p:sldLayoutId id="2147483698" r:id="rId6"/>
    <p:sldLayoutId id="2147483697" r:id="rId7"/>
    <p:sldLayoutId id="2147483696" r:id="rId8"/>
    <p:sldLayoutId id="2147483695" r:id="rId9"/>
    <p:sldLayoutId id="2147483694" r:id="rId10"/>
    <p:sldLayoutId id="2147483693" r:id="rId11"/>
  </p:sldLayoutIdLst>
  <p:txStyles>
    <p:titleStyle>
      <a:lvl1pPr algn="l" rtl="0" fontAlgn="base">
        <a:lnSpc>
          <a:spcPct val="85000"/>
        </a:lnSpc>
        <a:spcBef>
          <a:spcPct val="0"/>
        </a:spcBef>
        <a:spcAft>
          <a:spcPct val="0"/>
        </a:spcAft>
        <a:buClr>
          <a:srgbClr val="DC0081"/>
        </a:buClr>
        <a:buFont typeface="Wingdings" pitchFamily="2" charset="2"/>
        <a:defRPr sz="2400">
          <a:solidFill>
            <a:schemeClr val="tx1"/>
          </a:solidFill>
          <a:latin typeface="+mj-lt"/>
          <a:ea typeface="+mj-ea"/>
          <a:cs typeface="+mj-cs"/>
        </a:defRPr>
      </a:lvl1pPr>
      <a:lvl2pPr algn="l" rtl="0" fontAlgn="base">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2pPr>
      <a:lvl3pPr algn="l" rtl="0" fontAlgn="base">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3pPr>
      <a:lvl4pPr algn="l" rtl="0" fontAlgn="base">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4pPr>
      <a:lvl5pPr algn="l" rtl="0" fontAlgn="base">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5pPr>
      <a:lvl6pPr marL="457200" algn="l" rtl="0" eaLnBrk="1" fontAlgn="base" hangingPunct="1">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6pPr>
      <a:lvl7pPr marL="914400" algn="l" rtl="0" eaLnBrk="1" fontAlgn="base" hangingPunct="1">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7pPr>
      <a:lvl8pPr marL="1371600" algn="l" rtl="0" eaLnBrk="1" fontAlgn="base" hangingPunct="1">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8pPr>
      <a:lvl9pPr marL="1828800" algn="l" rtl="0" eaLnBrk="1" fontAlgn="base" hangingPunct="1">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9pPr>
    </p:titleStyle>
    <p:bodyStyle>
      <a:lvl1pPr marL="174625" indent="-174625" algn="l" rtl="0" fontAlgn="base">
        <a:lnSpc>
          <a:spcPct val="90000"/>
        </a:lnSpc>
        <a:spcBef>
          <a:spcPct val="70000"/>
        </a:spcBef>
        <a:spcAft>
          <a:spcPct val="0"/>
        </a:spcAft>
        <a:buClr>
          <a:schemeClr val="hlink"/>
        </a:buClr>
        <a:buSzPct val="90000"/>
        <a:buChar char="•"/>
        <a:defRPr sz="2000">
          <a:solidFill>
            <a:schemeClr val="tx1"/>
          </a:solidFill>
          <a:latin typeface="+mn-lt"/>
          <a:ea typeface="+mn-ea"/>
          <a:cs typeface="+mn-cs"/>
        </a:defRPr>
      </a:lvl1pPr>
      <a:lvl2pPr marL="458788" indent="-169863" algn="l" rtl="0" fontAlgn="base">
        <a:lnSpc>
          <a:spcPct val="90000"/>
        </a:lnSpc>
        <a:spcBef>
          <a:spcPct val="70000"/>
        </a:spcBef>
        <a:spcAft>
          <a:spcPct val="0"/>
        </a:spcAft>
        <a:buClr>
          <a:schemeClr val="hlink"/>
        </a:buClr>
        <a:buSzPct val="80000"/>
        <a:buFont typeface="Wingdings" pitchFamily="2" charset="2"/>
        <a:buChar char="§"/>
        <a:defRPr>
          <a:solidFill>
            <a:schemeClr val="tx1"/>
          </a:solidFill>
          <a:latin typeface="+mn-lt"/>
        </a:defRPr>
      </a:lvl2pPr>
      <a:lvl3pPr marL="854075" indent="-173038" algn="l" rtl="0" fontAlgn="base">
        <a:lnSpc>
          <a:spcPct val="90000"/>
        </a:lnSpc>
        <a:spcBef>
          <a:spcPct val="70000"/>
        </a:spcBef>
        <a:spcAft>
          <a:spcPct val="0"/>
        </a:spcAft>
        <a:buClr>
          <a:schemeClr val="bg2"/>
        </a:buClr>
        <a:buSzPct val="80000"/>
        <a:buChar char="•"/>
        <a:defRPr>
          <a:solidFill>
            <a:schemeClr val="tx1"/>
          </a:solidFill>
          <a:latin typeface="+mn-lt"/>
        </a:defRPr>
      </a:lvl3pPr>
      <a:lvl4pPr marL="1254125" indent="-165100" algn="l" rtl="0" fontAlgn="base">
        <a:lnSpc>
          <a:spcPct val="90000"/>
        </a:lnSpc>
        <a:spcBef>
          <a:spcPct val="70000"/>
        </a:spcBef>
        <a:spcAft>
          <a:spcPct val="0"/>
        </a:spcAft>
        <a:buClr>
          <a:srgbClr val="2D4A6D"/>
        </a:buClr>
        <a:buSzPct val="90000"/>
        <a:buFont typeface="Segoe" pitchFamily="34" charset="0"/>
        <a:buChar char="-"/>
        <a:defRPr sz="1600">
          <a:solidFill>
            <a:schemeClr val="tx1"/>
          </a:solidFill>
          <a:latin typeface="+mn-lt"/>
        </a:defRPr>
      </a:lvl4pPr>
      <a:lvl5pPr marL="1544638" indent="-168275" algn="l" rtl="0" fontAlgn="base">
        <a:lnSpc>
          <a:spcPct val="90000"/>
        </a:lnSpc>
        <a:spcBef>
          <a:spcPct val="70000"/>
        </a:spcBef>
        <a:spcAft>
          <a:spcPct val="0"/>
        </a:spcAft>
        <a:buClr>
          <a:srgbClr val="2D4A6D"/>
        </a:buClr>
        <a:buSzPct val="90000"/>
        <a:buChar char="•"/>
        <a:defRPr sz="1600">
          <a:solidFill>
            <a:schemeClr val="tx1"/>
          </a:solidFill>
          <a:latin typeface="+mn-lt"/>
        </a:defRPr>
      </a:lvl5pPr>
      <a:lvl6pPr marL="2001838" indent="-168275" algn="l" rtl="0" eaLnBrk="1" fontAlgn="base" hangingPunct="1">
        <a:lnSpc>
          <a:spcPct val="90000"/>
        </a:lnSpc>
        <a:spcBef>
          <a:spcPct val="70000"/>
        </a:spcBef>
        <a:spcAft>
          <a:spcPct val="0"/>
        </a:spcAft>
        <a:buClr>
          <a:srgbClr val="2D4A6D"/>
        </a:buClr>
        <a:buSzPct val="90000"/>
        <a:buChar char="•"/>
        <a:defRPr sz="1600">
          <a:solidFill>
            <a:schemeClr val="tx1"/>
          </a:solidFill>
          <a:latin typeface="+mn-lt"/>
        </a:defRPr>
      </a:lvl6pPr>
      <a:lvl7pPr marL="2459038" indent="-168275" algn="l" rtl="0" eaLnBrk="1" fontAlgn="base" hangingPunct="1">
        <a:lnSpc>
          <a:spcPct val="90000"/>
        </a:lnSpc>
        <a:spcBef>
          <a:spcPct val="70000"/>
        </a:spcBef>
        <a:spcAft>
          <a:spcPct val="0"/>
        </a:spcAft>
        <a:buClr>
          <a:srgbClr val="2D4A6D"/>
        </a:buClr>
        <a:buSzPct val="90000"/>
        <a:buChar char="•"/>
        <a:defRPr sz="1600">
          <a:solidFill>
            <a:schemeClr val="tx1"/>
          </a:solidFill>
          <a:latin typeface="+mn-lt"/>
        </a:defRPr>
      </a:lvl7pPr>
      <a:lvl8pPr marL="2916238" indent="-168275" algn="l" rtl="0" eaLnBrk="1" fontAlgn="base" hangingPunct="1">
        <a:lnSpc>
          <a:spcPct val="90000"/>
        </a:lnSpc>
        <a:spcBef>
          <a:spcPct val="70000"/>
        </a:spcBef>
        <a:spcAft>
          <a:spcPct val="0"/>
        </a:spcAft>
        <a:buClr>
          <a:srgbClr val="2D4A6D"/>
        </a:buClr>
        <a:buSzPct val="90000"/>
        <a:buChar char="•"/>
        <a:defRPr sz="1600">
          <a:solidFill>
            <a:schemeClr val="tx1"/>
          </a:solidFill>
          <a:latin typeface="+mn-lt"/>
        </a:defRPr>
      </a:lvl8pPr>
      <a:lvl9pPr marL="3373438" indent="-168275" algn="l" rtl="0" eaLnBrk="1" fontAlgn="base" hangingPunct="1">
        <a:lnSpc>
          <a:spcPct val="90000"/>
        </a:lnSpc>
        <a:spcBef>
          <a:spcPct val="70000"/>
        </a:spcBef>
        <a:spcAft>
          <a:spcPct val="0"/>
        </a:spcAft>
        <a:buClr>
          <a:srgbClr val="2D4A6D"/>
        </a:buClr>
        <a:buSzPct val="9000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7" descr="bckgrd_2.jpg"/>
          <p:cNvPicPr>
            <a:picLocks noChangeAspect="1"/>
          </p:cNvPicPr>
          <p:nvPr/>
        </p:nvPicPr>
        <p:blipFill>
          <a:blip r:embed="rId13" cstate="print"/>
          <a:srcRect/>
          <a:stretch>
            <a:fillRect/>
          </a:stretch>
        </p:blipFill>
        <p:spPr bwMode="auto">
          <a:xfrm>
            <a:off x="0" y="6529388"/>
            <a:ext cx="9144000" cy="328612"/>
          </a:xfrm>
          <a:prstGeom prst="rect">
            <a:avLst/>
          </a:prstGeom>
          <a:noFill/>
          <a:ln w="9525">
            <a:noFill/>
            <a:miter lim="800000"/>
            <a:headEnd/>
            <a:tailEnd/>
          </a:ln>
        </p:spPr>
      </p:pic>
      <p:pic>
        <p:nvPicPr>
          <p:cNvPr id="1027" name="Picture 6" descr="bckgrd_1.jpg"/>
          <p:cNvPicPr>
            <a:picLocks noChangeAspect="1"/>
          </p:cNvPicPr>
          <p:nvPr/>
        </p:nvPicPr>
        <p:blipFill>
          <a:blip r:embed="rId14" cstate="print"/>
          <a:srcRect/>
          <a:stretch>
            <a:fillRect/>
          </a:stretch>
        </p:blipFill>
        <p:spPr bwMode="auto">
          <a:xfrm>
            <a:off x="0" y="0"/>
            <a:ext cx="9144000" cy="701675"/>
          </a:xfrm>
          <a:prstGeom prst="rect">
            <a:avLst/>
          </a:prstGeom>
          <a:noFill/>
          <a:ln w="9525">
            <a:noFill/>
            <a:miter lim="800000"/>
            <a:headEnd/>
            <a:tailEnd/>
          </a:ln>
        </p:spPr>
      </p:pic>
      <p:sp>
        <p:nvSpPr>
          <p:cNvPr id="725001" name="Rectangle 9"/>
          <p:cNvSpPr>
            <a:spLocks noChangeArrowheads="1"/>
          </p:cNvSpPr>
          <p:nvPr/>
        </p:nvSpPr>
        <p:spPr bwMode="auto">
          <a:xfrm>
            <a:off x="4763" y="731838"/>
            <a:ext cx="9136062" cy="6111875"/>
          </a:xfrm>
          <a:prstGeom prst="rect">
            <a:avLst/>
          </a:prstGeom>
          <a:noFill/>
          <a:ln w="28575" algn="ctr">
            <a:noFill/>
            <a:miter lim="800000"/>
            <a:headEnd/>
            <a:tailEnd/>
          </a:ln>
          <a:effectLst/>
        </p:spPr>
        <p:txBody>
          <a:bodyPr wrap="none" anchor="ctr"/>
          <a:lstStyle/>
          <a:p>
            <a:pPr algn="ctr" eaLnBrk="0" hangingPunct="0">
              <a:defRPr/>
            </a:pPr>
            <a:endParaRPr lang="en-US" dirty="0">
              <a:solidFill>
                <a:srgbClr val="000000"/>
              </a:solidFill>
            </a:endParaRPr>
          </a:p>
        </p:txBody>
      </p:sp>
      <p:sp>
        <p:nvSpPr>
          <p:cNvPr id="1029" name="Rectangle 4"/>
          <p:cNvSpPr>
            <a:spLocks noGrp="1" noChangeArrowheads="1"/>
          </p:cNvSpPr>
          <p:nvPr>
            <p:ph type="title"/>
          </p:nvPr>
        </p:nvSpPr>
        <p:spPr bwMode="auto">
          <a:xfrm>
            <a:off x="460375" y="0"/>
            <a:ext cx="7773988" cy="741363"/>
          </a:xfrm>
          <a:prstGeom prst="rect">
            <a:avLst/>
          </a:prstGeom>
          <a:noFill/>
          <a:ln w="9525">
            <a:noFill/>
            <a:miter lim="800000"/>
            <a:headEnd/>
            <a:tailEnd/>
          </a:ln>
        </p:spPr>
        <p:txBody>
          <a:bodyPr vert="horz" wrap="square" lIns="0" tIns="45720" rIns="91440" bIns="45720" numCol="1" anchor="b" anchorCtr="0" compatLnSpc="1">
            <a:prstTxWarp prst="textNoShape">
              <a:avLst/>
            </a:prstTxWarp>
          </a:bodyPr>
          <a:lstStyle/>
          <a:p>
            <a:pPr lvl="0"/>
            <a:r>
              <a:rPr lang="en-US"/>
              <a:t>Slide Title</a:t>
            </a:r>
          </a:p>
        </p:txBody>
      </p:sp>
      <p:sp>
        <p:nvSpPr>
          <p:cNvPr id="1030" name="Rectangle 5"/>
          <p:cNvSpPr>
            <a:spLocks noGrp="1" noChangeArrowheads="1"/>
          </p:cNvSpPr>
          <p:nvPr>
            <p:ph type="body" idx="1"/>
          </p:nvPr>
        </p:nvSpPr>
        <p:spPr bwMode="auto">
          <a:xfrm>
            <a:off x="458788" y="992188"/>
            <a:ext cx="7751762" cy="438626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Body Text</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44630070"/>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txStyles>
    <p:titleStyle>
      <a:lvl1pPr algn="l" rtl="0" eaLnBrk="1" fontAlgn="base" hangingPunct="1">
        <a:lnSpc>
          <a:spcPct val="85000"/>
        </a:lnSpc>
        <a:spcBef>
          <a:spcPct val="0"/>
        </a:spcBef>
        <a:spcAft>
          <a:spcPct val="0"/>
        </a:spcAft>
        <a:buClr>
          <a:srgbClr val="DC0081"/>
        </a:buClr>
        <a:buFont typeface="Wingdings" pitchFamily="2" charset="2"/>
        <a:defRPr sz="2400">
          <a:solidFill>
            <a:schemeClr val="tx1"/>
          </a:solidFill>
          <a:latin typeface="+mj-lt"/>
          <a:ea typeface="+mj-ea"/>
          <a:cs typeface="+mj-cs"/>
        </a:defRPr>
      </a:lvl1pPr>
      <a:lvl2pPr algn="l" rtl="0" eaLnBrk="1" fontAlgn="base" hangingPunct="1">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2pPr>
      <a:lvl3pPr algn="l" rtl="0" eaLnBrk="1" fontAlgn="base" hangingPunct="1">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3pPr>
      <a:lvl4pPr algn="l" rtl="0" eaLnBrk="1" fontAlgn="base" hangingPunct="1">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4pPr>
      <a:lvl5pPr algn="l" rtl="0" eaLnBrk="1" fontAlgn="base" hangingPunct="1">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5pPr>
      <a:lvl6pPr marL="457200" algn="l" rtl="0" eaLnBrk="1" fontAlgn="base" hangingPunct="1">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6pPr>
      <a:lvl7pPr marL="914400" algn="l" rtl="0" eaLnBrk="1" fontAlgn="base" hangingPunct="1">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7pPr>
      <a:lvl8pPr marL="1371600" algn="l" rtl="0" eaLnBrk="1" fontAlgn="base" hangingPunct="1">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8pPr>
      <a:lvl9pPr marL="1828800" algn="l" rtl="0" eaLnBrk="1" fontAlgn="base" hangingPunct="1">
        <a:lnSpc>
          <a:spcPct val="85000"/>
        </a:lnSpc>
        <a:spcBef>
          <a:spcPct val="0"/>
        </a:spcBef>
        <a:spcAft>
          <a:spcPct val="0"/>
        </a:spcAft>
        <a:buClr>
          <a:srgbClr val="DC0081"/>
        </a:buClr>
        <a:buFont typeface="Wingdings" pitchFamily="2" charset="2"/>
        <a:defRPr sz="2400">
          <a:solidFill>
            <a:schemeClr val="tx1"/>
          </a:solidFill>
          <a:latin typeface="Verdana" pitchFamily="34" charset="0"/>
        </a:defRPr>
      </a:lvl9pPr>
    </p:titleStyle>
    <p:bodyStyle>
      <a:lvl1pPr marL="174625" indent="-174625" algn="l" rtl="0" eaLnBrk="1" fontAlgn="base" hangingPunct="1">
        <a:lnSpc>
          <a:spcPct val="90000"/>
        </a:lnSpc>
        <a:spcBef>
          <a:spcPct val="70000"/>
        </a:spcBef>
        <a:spcAft>
          <a:spcPct val="0"/>
        </a:spcAft>
        <a:buClr>
          <a:schemeClr val="hlink"/>
        </a:buClr>
        <a:buSzPct val="90000"/>
        <a:buChar char="•"/>
        <a:defRPr sz="2000">
          <a:solidFill>
            <a:schemeClr val="tx1"/>
          </a:solidFill>
          <a:latin typeface="+mn-lt"/>
          <a:ea typeface="+mn-ea"/>
          <a:cs typeface="+mn-cs"/>
        </a:defRPr>
      </a:lvl1pPr>
      <a:lvl2pPr marL="458788" indent="-169863" algn="l" rtl="0" eaLnBrk="1" fontAlgn="base" hangingPunct="1">
        <a:lnSpc>
          <a:spcPct val="90000"/>
        </a:lnSpc>
        <a:spcBef>
          <a:spcPct val="70000"/>
        </a:spcBef>
        <a:spcAft>
          <a:spcPct val="0"/>
        </a:spcAft>
        <a:buClr>
          <a:schemeClr val="hlink"/>
        </a:buClr>
        <a:buSzPct val="80000"/>
        <a:buFont typeface="Wingdings" pitchFamily="2" charset="2"/>
        <a:buChar char="§"/>
        <a:defRPr>
          <a:solidFill>
            <a:schemeClr val="tx1"/>
          </a:solidFill>
          <a:latin typeface="+mn-lt"/>
        </a:defRPr>
      </a:lvl2pPr>
      <a:lvl3pPr marL="854075" indent="-173038" algn="l" rtl="0" eaLnBrk="1" fontAlgn="base" hangingPunct="1">
        <a:lnSpc>
          <a:spcPct val="90000"/>
        </a:lnSpc>
        <a:spcBef>
          <a:spcPct val="70000"/>
        </a:spcBef>
        <a:spcAft>
          <a:spcPct val="0"/>
        </a:spcAft>
        <a:buClr>
          <a:schemeClr val="bg2"/>
        </a:buClr>
        <a:buSzPct val="80000"/>
        <a:buChar char="•"/>
        <a:defRPr>
          <a:solidFill>
            <a:schemeClr val="tx1"/>
          </a:solidFill>
          <a:latin typeface="+mn-lt"/>
        </a:defRPr>
      </a:lvl3pPr>
      <a:lvl4pPr marL="1254125" indent="-165100" algn="l" rtl="0" eaLnBrk="1" fontAlgn="base" hangingPunct="1">
        <a:lnSpc>
          <a:spcPct val="90000"/>
        </a:lnSpc>
        <a:spcBef>
          <a:spcPct val="70000"/>
        </a:spcBef>
        <a:spcAft>
          <a:spcPct val="0"/>
        </a:spcAft>
        <a:buClr>
          <a:srgbClr val="2D4A6D"/>
        </a:buClr>
        <a:buSzPct val="90000"/>
        <a:buFont typeface="Segoe" pitchFamily="34" charset="0"/>
        <a:buChar char="-"/>
        <a:defRPr sz="1600">
          <a:solidFill>
            <a:schemeClr val="tx1"/>
          </a:solidFill>
          <a:latin typeface="+mn-lt"/>
        </a:defRPr>
      </a:lvl4pPr>
      <a:lvl5pPr marL="1544638" indent="-168275" algn="l" rtl="0" eaLnBrk="1" fontAlgn="base" hangingPunct="1">
        <a:lnSpc>
          <a:spcPct val="90000"/>
        </a:lnSpc>
        <a:spcBef>
          <a:spcPct val="70000"/>
        </a:spcBef>
        <a:spcAft>
          <a:spcPct val="0"/>
        </a:spcAft>
        <a:buClr>
          <a:srgbClr val="2D4A6D"/>
        </a:buClr>
        <a:buSzPct val="90000"/>
        <a:buChar char="•"/>
        <a:defRPr sz="1600">
          <a:solidFill>
            <a:schemeClr val="tx1"/>
          </a:solidFill>
          <a:latin typeface="+mn-lt"/>
        </a:defRPr>
      </a:lvl5pPr>
      <a:lvl6pPr marL="2001838" indent="-168275" algn="l" rtl="0" eaLnBrk="1" fontAlgn="base" hangingPunct="1">
        <a:lnSpc>
          <a:spcPct val="90000"/>
        </a:lnSpc>
        <a:spcBef>
          <a:spcPct val="70000"/>
        </a:spcBef>
        <a:spcAft>
          <a:spcPct val="0"/>
        </a:spcAft>
        <a:buClr>
          <a:srgbClr val="2D4A6D"/>
        </a:buClr>
        <a:buSzPct val="90000"/>
        <a:buChar char="•"/>
        <a:defRPr sz="1600">
          <a:solidFill>
            <a:schemeClr val="tx1"/>
          </a:solidFill>
          <a:latin typeface="+mn-lt"/>
        </a:defRPr>
      </a:lvl6pPr>
      <a:lvl7pPr marL="2459038" indent="-168275" algn="l" rtl="0" eaLnBrk="1" fontAlgn="base" hangingPunct="1">
        <a:lnSpc>
          <a:spcPct val="90000"/>
        </a:lnSpc>
        <a:spcBef>
          <a:spcPct val="70000"/>
        </a:spcBef>
        <a:spcAft>
          <a:spcPct val="0"/>
        </a:spcAft>
        <a:buClr>
          <a:srgbClr val="2D4A6D"/>
        </a:buClr>
        <a:buSzPct val="90000"/>
        <a:buChar char="•"/>
        <a:defRPr sz="1600">
          <a:solidFill>
            <a:schemeClr val="tx1"/>
          </a:solidFill>
          <a:latin typeface="+mn-lt"/>
        </a:defRPr>
      </a:lvl7pPr>
      <a:lvl8pPr marL="2916238" indent="-168275" algn="l" rtl="0" eaLnBrk="1" fontAlgn="base" hangingPunct="1">
        <a:lnSpc>
          <a:spcPct val="90000"/>
        </a:lnSpc>
        <a:spcBef>
          <a:spcPct val="70000"/>
        </a:spcBef>
        <a:spcAft>
          <a:spcPct val="0"/>
        </a:spcAft>
        <a:buClr>
          <a:srgbClr val="2D4A6D"/>
        </a:buClr>
        <a:buSzPct val="90000"/>
        <a:buChar char="•"/>
        <a:defRPr sz="1600">
          <a:solidFill>
            <a:schemeClr val="tx1"/>
          </a:solidFill>
          <a:latin typeface="+mn-lt"/>
        </a:defRPr>
      </a:lvl8pPr>
      <a:lvl9pPr marL="3373438" indent="-168275" algn="l" rtl="0" eaLnBrk="1" fontAlgn="base" hangingPunct="1">
        <a:lnSpc>
          <a:spcPct val="90000"/>
        </a:lnSpc>
        <a:spcBef>
          <a:spcPct val="70000"/>
        </a:spcBef>
        <a:spcAft>
          <a:spcPct val="0"/>
        </a:spcAft>
        <a:buClr>
          <a:srgbClr val="2D4A6D"/>
        </a:buClr>
        <a:buSzPct val="9000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ext Placeholder 6"/>
          <p:cNvSpPr txBox="1">
            <a:spLocks/>
          </p:cNvSpPr>
          <p:nvPr/>
        </p:nvSpPr>
        <p:spPr>
          <a:xfrm>
            <a:off x="814591" y="6394624"/>
            <a:ext cx="8329409" cy="453392"/>
          </a:xfrm>
          <a:prstGeom prst="rect">
            <a:avLst/>
          </a:prstGeom>
        </p:spPr>
        <p:txBody>
          <a:bodyPr anchor="b"/>
          <a:lstStyle>
            <a:lvl1pPr marL="0" indent="0" algn="l" defTabSz="914363" rtl="0" eaLnBrk="1" latinLnBrk="0" hangingPunct="1">
              <a:lnSpc>
                <a:spcPct val="90000"/>
              </a:lnSpc>
              <a:spcBef>
                <a:spcPct val="20000"/>
              </a:spcBef>
              <a:buClr>
                <a:srgbClr val="00DCFF"/>
              </a:buClr>
              <a:buSzPct val="90000"/>
              <a:buFont typeface="Arial" pitchFamily="34" charset="0"/>
              <a:buNone/>
              <a:defRPr sz="2400" kern="1200" baseline="0">
                <a:solidFill>
                  <a:schemeClr val="tx1">
                    <a:lumMod val="75000"/>
                    <a:lumOff val="25000"/>
                    <a:alpha val="99000"/>
                  </a:schemeClr>
                </a:solidFill>
                <a:latin typeface="+mn-lt"/>
                <a:ea typeface="+mn-ea"/>
                <a:cs typeface="+mn-cs"/>
              </a:defRPr>
            </a:lvl1pPr>
            <a:lvl2pPr marL="460375" indent="0" algn="l" defTabSz="914363" rtl="0" eaLnBrk="1" latinLnBrk="0" hangingPunct="1">
              <a:lnSpc>
                <a:spcPct val="90000"/>
              </a:lnSpc>
              <a:spcBef>
                <a:spcPct val="20000"/>
              </a:spcBef>
              <a:buClr>
                <a:srgbClr val="00DCFF"/>
              </a:buClr>
              <a:buSzPct val="90000"/>
              <a:buFont typeface="Arial" pitchFamily="34" charset="0"/>
              <a:buNone/>
              <a:defRPr sz="2000" kern="1200">
                <a:solidFill>
                  <a:schemeClr val="tx1">
                    <a:lumMod val="75000"/>
                    <a:lumOff val="25000"/>
                    <a:alpha val="99000"/>
                  </a:schemeClr>
                </a:solidFill>
                <a:latin typeface="+mn-lt"/>
                <a:ea typeface="+mn-ea"/>
                <a:cs typeface="+mn-cs"/>
              </a:defRPr>
            </a:lvl2pPr>
            <a:lvl3pPr marL="855663" indent="0" algn="l" defTabSz="914363" rtl="0" eaLnBrk="1" latinLnBrk="0" hangingPunct="1">
              <a:lnSpc>
                <a:spcPct val="90000"/>
              </a:lnSpc>
              <a:spcBef>
                <a:spcPct val="20000"/>
              </a:spcBef>
              <a:buClr>
                <a:srgbClr val="00DCFF"/>
              </a:buClr>
              <a:buSzPct val="90000"/>
              <a:buFont typeface="Arial" pitchFamily="34" charset="0"/>
              <a:buNone/>
              <a:defRPr sz="1800" kern="1200">
                <a:solidFill>
                  <a:schemeClr val="tx1">
                    <a:lumMod val="75000"/>
                    <a:lumOff val="25000"/>
                    <a:alpha val="99000"/>
                  </a:schemeClr>
                </a:solidFill>
                <a:latin typeface="+mn-lt"/>
                <a:ea typeface="+mn-ea"/>
                <a:cs typeface="+mn-cs"/>
              </a:defRPr>
            </a:lvl3pPr>
            <a:lvl4pPr marL="1258888" indent="0" algn="l" defTabSz="914363" rtl="0" eaLnBrk="1" latinLnBrk="0" hangingPunct="1">
              <a:lnSpc>
                <a:spcPct val="90000"/>
              </a:lnSpc>
              <a:spcBef>
                <a:spcPct val="20000"/>
              </a:spcBef>
              <a:buClr>
                <a:srgbClr val="00DCFF"/>
              </a:buClr>
              <a:buSzPct val="90000"/>
              <a:buFont typeface="Arial" pitchFamily="34" charset="0"/>
              <a:buNone/>
              <a:defRPr sz="1600" kern="1200">
                <a:solidFill>
                  <a:schemeClr val="tx1">
                    <a:lumMod val="75000"/>
                    <a:lumOff val="25000"/>
                    <a:alpha val="99000"/>
                  </a:schemeClr>
                </a:solidFill>
                <a:latin typeface="+mn-lt"/>
                <a:ea typeface="+mn-ea"/>
                <a:cs typeface="+mn-cs"/>
              </a:defRPr>
            </a:lvl4pPr>
            <a:lvl5pPr marL="1604963" indent="0" algn="l" defTabSz="914363" rtl="0" eaLnBrk="1" latinLnBrk="0" hangingPunct="1">
              <a:lnSpc>
                <a:spcPct val="90000"/>
              </a:lnSpc>
              <a:spcBef>
                <a:spcPct val="20000"/>
              </a:spcBef>
              <a:buClr>
                <a:srgbClr val="00DCFF"/>
              </a:buClr>
              <a:buSzPct val="90000"/>
              <a:buFont typeface="Arial" pitchFamily="34" charset="0"/>
              <a:buNone/>
              <a:defRPr sz="1600" kern="1200">
                <a:solidFill>
                  <a:schemeClr val="tx1">
                    <a:lumMod val="75000"/>
                    <a:lumOff val="25000"/>
                    <a:alpha val="99000"/>
                  </a:schemeClr>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r"/>
            <a:endParaRPr lang="en-US" sz="1200" dirty="0">
              <a:solidFill>
                <a:schemeClr val="bg1">
                  <a:lumMod val="75000"/>
                  <a:alpha val="99000"/>
                </a:schemeClr>
              </a:solidFill>
            </a:endParaRPr>
          </a:p>
        </p:txBody>
      </p:sp>
      <p:sp>
        <p:nvSpPr>
          <p:cNvPr id="3" name="Text Placeholder 6"/>
          <p:cNvSpPr txBox="1">
            <a:spLocks/>
          </p:cNvSpPr>
          <p:nvPr/>
        </p:nvSpPr>
        <p:spPr>
          <a:xfrm>
            <a:off x="814591" y="6394624"/>
            <a:ext cx="8329409" cy="453392"/>
          </a:xfrm>
          <a:prstGeom prst="rect">
            <a:avLst/>
          </a:prstGeom>
        </p:spPr>
        <p:txBody>
          <a:bodyPr anchor="b"/>
          <a:lstStyle>
            <a:lvl1pPr marL="0" indent="0" algn="l" defTabSz="914363" rtl="0" eaLnBrk="1" latinLnBrk="0" hangingPunct="1">
              <a:lnSpc>
                <a:spcPct val="90000"/>
              </a:lnSpc>
              <a:spcBef>
                <a:spcPct val="20000"/>
              </a:spcBef>
              <a:buClr>
                <a:srgbClr val="00DCFF"/>
              </a:buClr>
              <a:buSzPct val="90000"/>
              <a:buFont typeface="Arial" pitchFamily="34" charset="0"/>
              <a:buNone/>
              <a:defRPr sz="2400" kern="1200" baseline="0">
                <a:solidFill>
                  <a:schemeClr val="tx1">
                    <a:lumMod val="75000"/>
                    <a:lumOff val="25000"/>
                    <a:alpha val="99000"/>
                  </a:schemeClr>
                </a:solidFill>
                <a:latin typeface="+mn-lt"/>
                <a:ea typeface="+mn-ea"/>
                <a:cs typeface="+mn-cs"/>
              </a:defRPr>
            </a:lvl1pPr>
            <a:lvl2pPr marL="460375" indent="0" algn="l" defTabSz="914363" rtl="0" eaLnBrk="1" latinLnBrk="0" hangingPunct="1">
              <a:lnSpc>
                <a:spcPct val="90000"/>
              </a:lnSpc>
              <a:spcBef>
                <a:spcPct val="20000"/>
              </a:spcBef>
              <a:buClr>
                <a:srgbClr val="00DCFF"/>
              </a:buClr>
              <a:buSzPct val="90000"/>
              <a:buFont typeface="Arial" pitchFamily="34" charset="0"/>
              <a:buNone/>
              <a:defRPr sz="2000" kern="1200">
                <a:solidFill>
                  <a:schemeClr val="tx1">
                    <a:lumMod val="75000"/>
                    <a:lumOff val="25000"/>
                    <a:alpha val="99000"/>
                  </a:schemeClr>
                </a:solidFill>
                <a:latin typeface="+mn-lt"/>
                <a:ea typeface="+mn-ea"/>
                <a:cs typeface="+mn-cs"/>
              </a:defRPr>
            </a:lvl2pPr>
            <a:lvl3pPr marL="855663" indent="0" algn="l" defTabSz="914363" rtl="0" eaLnBrk="1" latinLnBrk="0" hangingPunct="1">
              <a:lnSpc>
                <a:spcPct val="90000"/>
              </a:lnSpc>
              <a:spcBef>
                <a:spcPct val="20000"/>
              </a:spcBef>
              <a:buClr>
                <a:srgbClr val="00DCFF"/>
              </a:buClr>
              <a:buSzPct val="90000"/>
              <a:buFont typeface="Arial" pitchFamily="34" charset="0"/>
              <a:buNone/>
              <a:defRPr sz="1800" kern="1200">
                <a:solidFill>
                  <a:schemeClr val="tx1">
                    <a:lumMod val="75000"/>
                    <a:lumOff val="25000"/>
                    <a:alpha val="99000"/>
                  </a:schemeClr>
                </a:solidFill>
                <a:latin typeface="+mn-lt"/>
                <a:ea typeface="+mn-ea"/>
                <a:cs typeface="+mn-cs"/>
              </a:defRPr>
            </a:lvl3pPr>
            <a:lvl4pPr marL="1258888" indent="0" algn="l" defTabSz="914363" rtl="0" eaLnBrk="1" latinLnBrk="0" hangingPunct="1">
              <a:lnSpc>
                <a:spcPct val="90000"/>
              </a:lnSpc>
              <a:spcBef>
                <a:spcPct val="20000"/>
              </a:spcBef>
              <a:buClr>
                <a:srgbClr val="00DCFF"/>
              </a:buClr>
              <a:buSzPct val="90000"/>
              <a:buFont typeface="Arial" pitchFamily="34" charset="0"/>
              <a:buNone/>
              <a:defRPr sz="1600" kern="1200">
                <a:solidFill>
                  <a:schemeClr val="tx1">
                    <a:lumMod val="75000"/>
                    <a:lumOff val="25000"/>
                    <a:alpha val="99000"/>
                  </a:schemeClr>
                </a:solidFill>
                <a:latin typeface="+mn-lt"/>
                <a:ea typeface="+mn-ea"/>
                <a:cs typeface="+mn-cs"/>
              </a:defRPr>
            </a:lvl4pPr>
            <a:lvl5pPr marL="1604963" indent="0" algn="l" defTabSz="914363" rtl="0" eaLnBrk="1" latinLnBrk="0" hangingPunct="1">
              <a:lnSpc>
                <a:spcPct val="90000"/>
              </a:lnSpc>
              <a:spcBef>
                <a:spcPct val="20000"/>
              </a:spcBef>
              <a:buClr>
                <a:srgbClr val="00DCFF"/>
              </a:buClr>
              <a:buSzPct val="90000"/>
              <a:buFont typeface="Arial" pitchFamily="34" charset="0"/>
              <a:buNone/>
              <a:defRPr sz="1600" kern="1200">
                <a:solidFill>
                  <a:schemeClr val="tx1">
                    <a:lumMod val="75000"/>
                    <a:lumOff val="25000"/>
                    <a:alpha val="99000"/>
                  </a:schemeClr>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r"/>
            <a:endParaRPr lang="en-US" sz="1200" dirty="0">
              <a:solidFill>
                <a:schemeClr val="bg1">
                  <a:lumMod val="75000"/>
                  <a:alpha val="99000"/>
                </a:schemeClr>
              </a:solidFill>
            </a:endParaRPr>
          </a:p>
        </p:txBody>
      </p:sp>
    </p:spTree>
    <p:extLst>
      <p:ext uri="{BB962C8B-B14F-4D97-AF65-F5344CB8AC3E}">
        <p14:creationId xmlns:p14="http://schemas.microsoft.com/office/powerpoint/2010/main" val="3411125739"/>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9" r:id="rId9"/>
    <p:sldLayoutId id="2147483743" r:id="rId10"/>
    <p:sldLayoutId id="2147483745" r:id="rId11"/>
    <p:sldLayoutId id="2147483746" r:id="rId12"/>
  </p:sldLayoutIdLst>
  <p:transition>
    <p:fade/>
  </p:transition>
  <p:txStyles>
    <p:titleStyle>
      <a:lvl1pPr algn="l" defTabSz="685955" rtl="0" eaLnBrk="1" latinLnBrk="0" hangingPunct="1">
        <a:lnSpc>
          <a:spcPct val="90000"/>
        </a:lnSpc>
        <a:spcBef>
          <a:spcPct val="0"/>
        </a:spcBef>
        <a:buNone/>
        <a:defRPr lang="en-US" sz="3601" b="0" kern="1200" cap="none" spc="-150" baseline="0" dirty="0" smtClean="0">
          <a:ln w="3175">
            <a:noFill/>
          </a:ln>
          <a:solidFill>
            <a:schemeClr val="accent6">
              <a:alpha val="98824"/>
            </a:schemeClr>
          </a:solidFill>
          <a:effectLst/>
          <a:latin typeface="Segoe UI Light" pitchFamily="34" charset="0"/>
          <a:ea typeface="+mn-ea"/>
          <a:cs typeface="Arial" charset="0"/>
        </a:defRPr>
      </a:lvl1pPr>
    </p:titleStyle>
    <p:bodyStyle>
      <a:lvl1pPr marL="0" indent="0" algn="l" defTabSz="685955" rtl="0" eaLnBrk="1" latinLnBrk="0" hangingPunct="1">
        <a:lnSpc>
          <a:spcPct val="90000"/>
        </a:lnSpc>
        <a:spcBef>
          <a:spcPct val="20000"/>
        </a:spcBef>
        <a:buClr>
          <a:srgbClr val="00DCFF"/>
        </a:buClr>
        <a:buSzPct val="90000"/>
        <a:buFont typeface="Arial" pitchFamily="34" charset="0"/>
        <a:buNone/>
        <a:defRPr sz="1800" kern="1200">
          <a:solidFill>
            <a:schemeClr val="tx1">
              <a:lumMod val="75000"/>
              <a:lumOff val="25000"/>
              <a:alpha val="99000"/>
            </a:schemeClr>
          </a:solidFill>
          <a:latin typeface="+mn-lt"/>
          <a:ea typeface="+mn-ea"/>
          <a:cs typeface="+mn-cs"/>
        </a:defRPr>
      </a:lvl1pPr>
      <a:lvl2pPr marL="345373" indent="0" algn="l" defTabSz="685955" rtl="0" eaLnBrk="1" latinLnBrk="0" hangingPunct="1">
        <a:lnSpc>
          <a:spcPct val="90000"/>
        </a:lnSpc>
        <a:spcBef>
          <a:spcPct val="20000"/>
        </a:spcBef>
        <a:buClr>
          <a:srgbClr val="00DCFF"/>
        </a:buClr>
        <a:buSzPct val="90000"/>
        <a:buFont typeface="Arial" pitchFamily="34" charset="0"/>
        <a:buNone/>
        <a:defRPr sz="1500" kern="1200">
          <a:solidFill>
            <a:schemeClr val="tx1">
              <a:lumMod val="75000"/>
              <a:lumOff val="25000"/>
              <a:alpha val="99000"/>
            </a:schemeClr>
          </a:solidFill>
          <a:latin typeface="+mn-lt"/>
          <a:ea typeface="+mn-ea"/>
          <a:cs typeface="+mn-cs"/>
        </a:defRPr>
      </a:lvl2pPr>
      <a:lvl3pPr marL="641918" indent="0" algn="l" defTabSz="685955" rtl="0" eaLnBrk="1" latinLnBrk="0" hangingPunct="1">
        <a:lnSpc>
          <a:spcPct val="90000"/>
        </a:lnSpc>
        <a:spcBef>
          <a:spcPct val="20000"/>
        </a:spcBef>
        <a:buClr>
          <a:srgbClr val="00DCFF"/>
        </a:buClr>
        <a:buSzPct val="90000"/>
        <a:buFont typeface="Arial" pitchFamily="34" charset="0"/>
        <a:buNone/>
        <a:defRPr sz="1350" kern="1200">
          <a:solidFill>
            <a:schemeClr val="tx1">
              <a:lumMod val="75000"/>
              <a:lumOff val="25000"/>
              <a:alpha val="99000"/>
            </a:schemeClr>
          </a:solidFill>
          <a:latin typeface="+mn-lt"/>
          <a:ea typeface="+mn-ea"/>
          <a:cs typeface="+mn-cs"/>
        </a:defRPr>
      </a:lvl3pPr>
      <a:lvl4pPr marL="944418" indent="0" algn="l" defTabSz="685955" rtl="0" eaLnBrk="1" latinLnBrk="0" hangingPunct="1">
        <a:lnSpc>
          <a:spcPct val="90000"/>
        </a:lnSpc>
        <a:spcBef>
          <a:spcPct val="20000"/>
        </a:spcBef>
        <a:buClr>
          <a:srgbClr val="00DCFF"/>
        </a:buClr>
        <a:buSzPct val="90000"/>
        <a:buFont typeface="Arial" pitchFamily="34" charset="0"/>
        <a:buNone/>
        <a:defRPr sz="1200" kern="1200">
          <a:solidFill>
            <a:schemeClr val="tx1">
              <a:lumMod val="75000"/>
              <a:lumOff val="25000"/>
              <a:alpha val="99000"/>
            </a:schemeClr>
          </a:solidFill>
          <a:latin typeface="+mn-lt"/>
          <a:ea typeface="+mn-ea"/>
          <a:cs typeface="+mn-cs"/>
        </a:defRPr>
      </a:lvl4pPr>
      <a:lvl5pPr marL="1204043" indent="0" algn="l" defTabSz="685955" rtl="0" eaLnBrk="1" latinLnBrk="0" hangingPunct="1">
        <a:lnSpc>
          <a:spcPct val="90000"/>
        </a:lnSpc>
        <a:spcBef>
          <a:spcPct val="20000"/>
        </a:spcBef>
        <a:buClr>
          <a:srgbClr val="00DCFF"/>
        </a:buClr>
        <a:buSzPct val="90000"/>
        <a:buFont typeface="Arial" pitchFamily="34" charset="0"/>
        <a:buNone/>
        <a:defRPr sz="1200" kern="1200">
          <a:solidFill>
            <a:schemeClr val="tx1">
              <a:lumMod val="75000"/>
              <a:lumOff val="25000"/>
              <a:alpha val="99000"/>
            </a:schemeClr>
          </a:solidFill>
          <a:latin typeface="+mn-lt"/>
          <a:ea typeface="+mn-ea"/>
          <a:cs typeface="+mn-cs"/>
        </a:defRPr>
      </a:lvl5pPr>
      <a:lvl6pPr marL="1886377" indent="-171489" algn="l" defTabSz="685955"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9355" indent="-171489" algn="l" defTabSz="685955"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2333" indent="-171489" algn="l" defTabSz="685955"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5311" indent="-171489" algn="l" defTabSz="685955"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955" rtl="0" eaLnBrk="1" latinLnBrk="0" hangingPunct="1">
        <a:defRPr sz="1350" kern="1200">
          <a:solidFill>
            <a:schemeClr val="tx1"/>
          </a:solidFill>
          <a:latin typeface="+mn-lt"/>
          <a:ea typeface="+mn-ea"/>
          <a:cs typeface="+mn-cs"/>
        </a:defRPr>
      </a:lvl1pPr>
      <a:lvl2pPr marL="342978" algn="l" defTabSz="685955" rtl="0" eaLnBrk="1" latinLnBrk="0" hangingPunct="1">
        <a:defRPr sz="1350" kern="1200">
          <a:solidFill>
            <a:schemeClr val="tx1"/>
          </a:solidFill>
          <a:latin typeface="+mn-lt"/>
          <a:ea typeface="+mn-ea"/>
          <a:cs typeface="+mn-cs"/>
        </a:defRPr>
      </a:lvl2pPr>
      <a:lvl3pPr marL="685955" algn="l" defTabSz="685955" rtl="0" eaLnBrk="1" latinLnBrk="0" hangingPunct="1">
        <a:defRPr sz="1350" kern="1200">
          <a:solidFill>
            <a:schemeClr val="tx1"/>
          </a:solidFill>
          <a:latin typeface="+mn-lt"/>
          <a:ea typeface="+mn-ea"/>
          <a:cs typeface="+mn-cs"/>
        </a:defRPr>
      </a:lvl3pPr>
      <a:lvl4pPr marL="1028933" algn="l" defTabSz="685955" rtl="0" eaLnBrk="1" latinLnBrk="0" hangingPunct="1">
        <a:defRPr sz="1350" kern="1200">
          <a:solidFill>
            <a:schemeClr val="tx1"/>
          </a:solidFill>
          <a:latin typeface="+mn-lt"/>
          <a:ea typeface="+mn-ea"/>
          <a:cs typeface="+mn-cs"/>
        </a:defRPr>
      </a:lvl4pPr>
      <a:lvl5pPr marL="1371911" algn="l" defTabSz="685955" rtl="0" eaLnBrk="1" latinLnBrk="0" hangingPunct="1">
        <a:defRPr sz="1350" kern="1200">
          <a:solidFill>
            <a:schemeClr val="tx1"/>
          </a:solidFill>
          <a:latin typeface="+mn-lt"/>
          <a:ea typeface="+mn-ea"/>
          <a:cs typeface="+mn-cs"/>
        </a:defRPr>
      </a:lvl5pPr>
      <a:lvl6pPr marL="1714889" algn="l" defTabSz="685955" rtl="0" eaLnBrk="1" latinLnBrk="0" hangingPunct="1">
        <a:defRPr sz="1350" kern="1200">
          <a:solidFill>
            <a:schemeClr val="tx1"/>
          </a:solidFill>
          <a:latin typeface="+mn-lt"/>
          <a:ea typeface="+mn-ea"/>
          <a:cs typeface="+mn-cs"/>
        </a:defRPr>
      </a:lvl6pPr>
      <a:lvl7pPr marL="2057866" algn="l" defTabSz="685955" rtl="0" eaLnBrk="1" latinLnBrk="0" hangingPunct="1">
        <a:defRPr sz="1350" kern="1200">
          <a:solidFill>
            <a:schemeClr val="tx1"/>
          </a:solidFill>
          <a:latin typeface="+mn-lt"/>
          <a:ea typeface="+mn-ea"/>
          <a:cs typeface="+mn-cs"/>
        </a:defRPr>
      </a:lvl7pPr>
      <a:lvl8pPr marL="2400844" algn="l" defTabSz="685955" rtl="0" eaLnBrk="1" latinLnBrk="0" hangingPunct="1">
        <a:defRPr sz="1350" kern="1200">
          <a:solidFill>
            <a:schemeClr val="tx1"/>
          </a:solidFill>
          <a:latin typeface="+mn-lt"/>
          <a:ea typeface="+mn-ea"/>
          <a:cs typeface="+mn-cs"/>
        </a:defRPr>
      </a:lvl8pPr>
      <a:lvl9pPr marL="2743822" algn="l" defTabSz="685955"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ext Placeholder 6"/>
          <p:cNvSpPr txBox="1">
            <a:spLocks/>
          </p:cNvSpPr>
          <p:nvPr/>
        </p:nvSpPr>
        <p:spPr>
          <a:xfrm>
            <a:off x="814591" y="6394624"/>
            <a:ext cx="8329409" cy="453392"/>
          </a:xfrm>
          <a:prstGeom prst="rect">
            <a:avLst/>
          </a:prstGeom>
        </p:spPr>
        <p:txBody>
          <a:bodyPr anchor="b"/>
          <a:lstStyle>
            <a:lvl1pPr marL="0" indent="0" algn="l" defTabSz="914363" rtl="0" eaLnBrk="1" latinLnBrk="0" hangingPunct="1">
              <a:lnSpc>
                <a:spcPct val="90000"/>
              </a:lnSpc>
              <a:spcBef>
                <a:spcPct val="20000"/>
              </a:spcBef>
              <a:buClr>
                <a:srgbClr val="00DCFF"/>
              </a:buClr>
              <a:buSzPct val="90000"/>
              <a:buFont typeface="Arial" pitchFamily="34" charset="0"/>
              <a:buNone/>
              <a:defRPr sz="2400" kern="1200" baseline="0">
                <a:solidFill>
                  <a:schemeClr val="tx1">
                    <a:lumMod val="75000"/>
                    <a:lumOff val="25000"/>
                    <a:alpha val="99000"/>
                  </a:schemeClr>
                </a:solidFill>
                <a:latin typeface="+mn-lt"/>
                <a:ea typeface="+mn-ea"/>
                <a:cs typeface="+mn-cs"/>
              </a:defRPr>
            </a:lvl1pPr>
            <a:lvl2pPr marL="460375" indent="0" algn="l" defTabSz="914363" rtl="0" eaLnBrk="1" latinLnBrk="0" hangingPunct="1">
              <a:lnSpc>
                <a:spcPct val="90000"/>
              </a:lnSpc>
              <a:spcBef>
                <a:spcPct val="20000"/>
              </a:spcBef>
              <a:buClr>
                <a:srgbClr val="00DCFF"/>
              </a:buClr>
              <a:buSzPct val="90000"/>
              <a:buFont typeface="Arial" pitchFamily="34" charset="0"/>
              <a:buNone/>
              <a:defRPr sz="2000" kern="1200">
                <a:solidFill>
                  <a:schemeClr val="tx1">
                    <a:lumMod val="75000"/>
                    <a:lumOff val="25000"/>
                    <a:alpha val="99000"/>
                  </a:schemeClr>
                </a:solidFill>
                <a:latin typeface="+mn-lt"/>
                <a:ea typeface="+mn-ea"/>
                <a:cs typeface="+mn-cs"/>
              </a:defRPr>
            </a:lvl2pPr>
            <a:lvl3pPr marL="855663" indent="0" algn="l" defTabSz="914363" rtl="0" eaLnBrk="1" latinLnBrk="0" hangingPunct="1">
              <a:lnSpc>
                <a:spcPct val="90000"/>
              </a:lnSpc>
              <a:spcBef>
                <a:spcPct val="20000"/>
              </a:spcBef>
              <a:buClr>
                <a:srgbClr val="00DCFF"/>
              </a:buClr>
              <a:buSzPct val="90000"/>
              <a:buFont typeface="Arial" pitchFamily="34" charset="0"/>
              <a:buNone/>
              <a:defRPr sz="1800" kern="1200">
                <a:solidFill>
                  <a:schemeClr val="tx1">
                    <a:lumMod val="75000"/>
                    <a:lumOff val="25000"/>
                    <a:alpha val="99000"/>
                  </a:schemeClr>
                </a:solidFill>
                <a:latin typeface="+mn-lt"/>
                <a:ea typeface="+mn-ea"/>
                <a:cs typeface="+mn-cs"/>
              </a:defRPr>
            </a:lvl3pPr>
            <a:lvl4pPr marL="1258888" indent="0" algn="l" defTabSz="914363" rtl="0" eaLnBrk="1" latinLnBrk="0" hangingPunct="1">
              <a:lnSpc>
                <a:spcPct val="90000"/>
              </a:lnSpc>
              <a:spcBef>
                <a:spcPct val="20000"/>
              </a:spcBef>
              <a:buClr>
                <a:srgbClr val="00DCFF"/>
              </a:buClr>
              <a:buSzPct val="90000"/>
              <a:buFont typeface="Arial" pitchFamily="34" charset="0"/>
              <a:buNone/>
              <a:defRPr sz="1600" kern="1200">
                <a:solidFill>
                  <a:schemeClr val="tx1">
                    <a:lumMod val="75000"/>
                    <a:lumOff val="25000"/>
                    <a:alpha val="99000"/>
                  </a:schemeClr>
                </a:solidFill>
                <a:latin typeface="+mn-lt"/>
                <a:ea typeface="+mn-ea"/>
                <a:cs typeface="+mn-cs"/>
              </a:defRPr>
            </a:lvl4pPr>
            <a:lvl5pPr marL="1604963" indent="0" algn="l" defTabSz="914363" rtl="0" eaLnBrk="1" latinLnBrk="0" hangingPunct="1">
              <a:lnSpc>
                <a:spcPct val="90000"/>
              </a:lnSpc>
              <a:spcBef>
                <a:spcPct val="20000"/>
              </a:spcBef>
              <a:buClr>
                <a:srgbClr val="00DCFF"/>
              </a:buClr>
              <a:buSzPct val="90000"/>
              <a:buFont typeface="Arial" pitchFamily="34" charset="0"/>
              <a:buNone/>
              <a:defRPr sz="1600" kern="1200">
                <a:solidFill>
                  <a:schemeClr val="tx1">
                    <a:lumMod val="75000"/>
                    <a:lumOff val="25000"/>
                    <a:alpha val="99000"/>
                  </a:schemeClr>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r"/>
            <a:endParaRPr lang="en-US" sz="1200" dirty="0">
              <a:solidFill>
                <a:srgbClr val="FFFFFF">
                  <a:lumMod val="75000"/>
                  <a:alpha val="99000"/>
                </a:srgbClr>
              </a:solidFill>
            </a:endParaRPr>
          </a:p>
        </p:txBody>
      </p:sp>
      <p:sp>
        <p:nvSpPr>
          <p:cNvPr id="3" name="Text Placeholder 6"/>
          <p:cNvSpPr txBox="1">
            <a:spLocks/>
          </p:cNvSpPr>
          <p:nvPr/>
        </p:nvSpPr>
        <p:spPr>
          <a:xfrm>
            <a:off x="814591" y="6394624"/>
            <a:ext cx="8329409" cy="453392"/>
          </a:xfrm>
          <a:prstGeom prst="rect">
            <a:avLst/>
          </a:prstGeom>
        </p:spPr>
        <p:txBody>
          <a:bodyPr anchor="b"/>
          <a:lstStyle>
            <a:lvl1pPr marL="0" indent="0" algn="l" defTabSz="914363" rtl="0" eaLnBrk="1" latinLnBrk="0" hangingPunct="1">
              <a:lnSpc>
                <a:spcPct val="90000"/>
              </a:lnSpc>
              <a:spcBef>
                <a:spcPct val="20000"/>
              </a:spcBef>
              <a:buClr>
                <a:srgbClr val="00DCFF"/>
              </a:buClr>
              <a:buSzPct val="90000"/>
              <a:buFont typeface="Arial" pitchFamily="34" charset="0"/>
              <a:buNone/>
              <a:defRPr sz="2400" kern="1200" baseline="0">
                <a:solidFill>
                  <a:schemeClr val="tx1">
                    <a:lumMod val="75000"/>
                    <a:lumOff val="25000"/>
                    <a:alpha val="99000"/>
                  </a:schemeClr>
                </a:solidFill>
                <a:latin typeface="+mn-lt"/>
                <a:ea typeface="+mn-ea"/>
                <a:cs typeface="+mn-cs"/>
              </a:defRPr>
            </a:lvl1pPr>
            <a:lvl2pPr marL="460375" indent="0" algn="l" defTabSz="914363" rtl="0" eaLnBrk="1" latinLnBrk="0" hangingPunct="1">
              <a:lnSpc>
                <a:spcPct val="90000"/>
              </a:lnSpc>
              <a:spcBef>
                <a:spcPct val="20000"/>
              </a:spcBef>
              <a:buClr>
                <a:srgbClr val="00DCFF"/>
              </a:buClr>
              <a:buSzPct val="90000"/>
              <a:buFont typeface="Arial" pitchFamily="34" charset="0"/>
              <a:buNone/>
              <a:defRPr sz="2000" kern="1200">
                <a:solidFill>
                  <a:schemeClr val="tx1">
                    <a:lumMod val="75000"/>
                    <a:lumOff val="25000"/>
                    <a:alpha val="99000"/>
                  </a:schemeClr>
                </a:solidFill>
                <a:latin typeface="+mn-lt"/>
                <a:ea typeface="+mn-ea"/>
                <a:cs typeface="+mn-cs"/>
              </a:defRPr>
            </a:lvl2pPr>
            <a:lvl3pPr marL="855663" indent="0" algn="l" defTabSz="914363" rtl="0" eaLnBrk="1" latinLnBrk="0" hangingPunct="1">
              <a:lnSpc>
                <a:spcPct val="90000"/>
              </a:lnSpc>
              <a:spcBef>
                <a:spcPct val="20000"/>
              </a:spcBef>
              <a:buClr>
                <a:srgbClr val="00DCFF"/>
              </a:buClr>
              <a:buSzPct val="90000"/>
              <a:buFont typeface="Arial" pitchFamily="34" charset="0"/>
              <a:buNone/>
              <a:defRPr sz="1800" kern="1200">
                <a:solidFill>
                  <a:schemeClr val="tx1">
                    <a:lumMod val="75000"/>
                    <a:lumOff val="25000"/>
                    <a:alpha val="99000"/>
                  </a:schemeClr>
                </a:solidFill>
                <a:latin typeface="+mn-lt"/>
                <a:ea typeface="+mn-ea"/>
                <a:cs typeface="+mn-cs"/>
              </a:defRPr>
            </a:lvl3pPr>
            <a:lvl4pPr marL="1258888" indent="0" algn="l" defTabSz="914363" rtl="0" eaLnBrk="1" latinLnBrk="0" hangingPunct="1">
              <a:lnSpc>
                <a:spcPct val="90000"/>
              </a:lnSpc>
              <a:spcBef>
                <a:spcPct val="20000"/>
              </a:spcBef>
              <a:buClr>
                <a:srgbClr val="00DCFF"/>
              </a:buClr>
              <a:buSzPct val="90000"/>
              <a:buFont typeface="Arial" pitchFamily="34" charset="0"/>
              <a:buNone/>
              <a:defRPr sz="1600" kern="1200">
                <a:solidFill>
                  <a:schemeClr val="tx1">
                    <a:lumMod val="75000"/>
                    <a:lumOff val="25000"/>
                    <a:alpha val="99000"/>
                  </a:schemeClr>
                </a:solidFill>
                <a:latin typeface="+mn-lt"/>
                <a:ea typeface="+mn-ea"/>
                <a:cs typeface="+mn-cs"/>
              </a:defRPr>
            </a:lvl4pPr>
            <a:lvl5pPr marL="1604963" indent="0" algn="l" defTabSz="914363" rtl="0" eaLnBrk="1" latinLnBrk="0" hangingPunct="1">
              <a:lnSpc>
                <a:spcPct val="90000"/>
              </a:lnSpc>
              <a:spcBef>
                <a:spcPct val="20000"/>
              </a:spcBef>
              <a:buClr>
                <a:srgbClr val="00DCFF"/>
              </a:buClr>
              <a:buSzPct val="90000"/>
              <a:buFont typeface="Arial" pitchFamily="34" charset="0"/>
              <a:buNone/>
              <a:defRPr sz="1600" kern="1200">
                <a:solidFill>
                  <a:schemeClr val="tx1">
                    <a:lumMod val="75000"/>
                    <a:lumOff val="25000"/>
                    <a:alpha val="99000"/>
                  </a:schemeClr>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r"/>
            <a:endParaRPr lang="en-US" sz="1200" dirty="0">
              <a:solidFill>
                <a:srgbClr val="FFFFFF">
                  <a:lumMod val="75000"/>
                  <a:alpha val="99000"/>
                </a:srgbClr>
              </a:solidFill>
            </a:endParaRPr>
          </a:p>
        </p:txBody>
      </p:sp>
    </p:spTree>
    <p:extLst>
      <p:ext uri="{BB962C8B-B14F-4D97-AF65-F5344CB8AC3E}">
        <p14:creationId xmlns:p14="http://schemas.microsoft.com/office/powerpoint/2010/main" val="1106203610"/>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ransition>
    <p:fade/>
  </p:transition>
  <p:txStyles>
    <p:titleStyle>
      <a:lvl1pPr algn="l" defTabSz="685955" rtl="0" eaLnBrk="1" latinLnBrk="0" hangingPunct="1">
        <a:lnSpc>
          <a:spcPct val="90000"/>
        </a:lnSpc>
        <a:spcBef>
          <a:spcPct val="0"/>
        </a:spcBef>
        <a:buNone/>
        <a:defRPr lang="en-US" sz="3601" b="0" kern="1200" cap="none" spc="-150" baseline="0" dirty="0" smtClean="0">
          <a:ln w="3175">
            <a:noFill/>
          </a:ln>
          <a:solidFill>
            <a:schemeClr val="accent6">
              <a:alpha val="98824"/>
            </a:schemeClr>
          </a:solidFill>
          <a:effectLst/>
          <a:latin typeface="Segoe UI Light" pitchFamily="34" charset="0"/>
          <a:ea typeface="+mn-ea"/>
          <a:cs typeface="Arial" charset="0"/>
        </a:defRPr>
      </a:lvl1pPr>
    </p:titleStyle>
    <p:bodyStyle>
      <a:lvl1pPr marL="0" indent="0" algn="l" defTabSz="685955" rtl="0" eaLnBrk="1" latinLnBrk="0" hangingPunct="1">
        <a:lnSpc>
          <a:spcPct val="90000"/>
        </a:lnSpc>
        <a:spcBef>
          <a:spcPct val="20000"/>
        </a:spcBef>
        <a:buClr>
          <a:srgbClr val="00DCFF"/>
        </a:buClr>
        <a:buSzPct val="90000"/>
        <a:buFont typeface="Arial" pitchFamily="34" charset="0"/>
        <a:buNone/>
        <a:defRPr sz="1800" kern="1200">
          <a:solidFill>
            <a:schemeClr val="tx1">
              <a:lumMod val="75000"/>
              <a:lumOff val="25000"/>
              <a:alpha val="99000"/>
            </a:schemeClr>
          </a:solidFill>
          <a:latin typeface="+mn-lt"/>
          <a:ea typeface="+mn-ea"/>
          <a:cs typeface="+mn-cs"/>
        </a:defRPr>
      </a:lvl1pPr>
      <a:lvl2pPr marL="345373" indent="0" algn="l" defTabSz="685955" rtl="0" eaLnBrk="1" latinLnBrk="0" hangingPunct="1">
        <a:lnSpc>
          <a:spcPct val="90000"/>
        </a:lnSpc>
        <a:spcBef>
          <a:spcPct val="20000"/>
        </a:spcBef>
        <a:buClr>
          <a:srgbClr val="00DCFF"/>
        </a:buClr>
        <a:buSzPct val="90000"/>
        <a:buFont typeface="Arial" pitchFamily="34" charset="0"/>
        <a:buNone/>
        <a:defRPr sz="1500" kern="1200">
          <a:solidFill>
            <a:schemeClr val="tx1">
              <a:lumMod val="75000"/>
              <a:lumOff val="25000"/>
              <a:alpha val="99000"/>
            </a:schemeClr>
          </a:solidFill>
          <a:latin typeface="+mn-lt"/>
          <a:ea typeface="+mn-ea"/>
          <a:cs typeface="+mn-cs"/>
        </a:defRPr>
      </a:lvl2pPr>
      <a:lvl3pPr marL="641918" indent="0" algn="l" defTabSz="685955" rtl="0" eaLnBrk="1" latinLnBrk="0" hangingPunct="1">
        <a:lnSpc>
          <a:spcPct val="90000"/>
        </a:lnSpc>
        <a:spcBef>
          <a:spcPct val="20000"/>
        </a:spcBef>
        <a:buClr>
          <a:srgbClr val="00DCFF"/>
        </a:buClr>
        <a:buSzPct val="90000"/>
        <a:buFont typeface="Arial" pitchFamily="34" charset="0"/>
        <a:buNone/>
        <a:defRPr sz="1350" kern="1200">
          <a:solidFill>
            <a:schemeClr val="tx1">
              <a:lumMod val="75000"/>
              <a:lumOff val="25000"/>
              <a:alpha val="99000"/>
            </a:schemeClr>
          </a:solidFill>
          <a:latin typeface="+mn-lt"/>
          <a:ea typeface="+mn-ea"/>
          <a:cs typeface="+mn-cs"/>
        </a:defRPr>
      </a:lvl3pPr>
      <a:lvl4pPr marL="944418" indent="0" algn="l" defTabSz="685955" rtl="0" eaLnBrk="1" latinLnBrk="0" hangingPunct="1">
        <a:lnSpc>
          <a:spcPct val="90000"/>
        </a:lnSpc>
        <a:spcBef>
          <a:spcPct val="20000"/>
        </a:spcBef>
        <a:buClr>
          <a:srgbClr val="00DCFF"/>
        </a:buClr>
        <a:buSzPct val="90000"/>
        <a:buFont typeface="Arial" pitchFamily="34" charset="0"/>
        <a:buNone/>
        <a:defRPr sz="1200" kern="1200">
          <a:solidFill>
            <a:schemeClr val="tx1">
              <a:lumMod val="75000"/>
              <a:lumOff val="25000"/>
              <a:alpha val="99000"/>
            </a:schemeClr>
          </a:solidFill>
          <a:latin typeface="+mn-lt"/>
          <a:ea typeface="+mn-ea"/>
          <a:cs typeface="+mn-cs"/>
        </a:defRPr>
      </a:lvl4pPr>
      <a:lvl5pPr marL="1204043" indent="0" algn="l" defTabSz="685955" rtl="0" eaLnBrk="1" latinLnBrk="0" hangingPunct="1">
        <a:lnSpc>
          <a:spcPct val="90000"/>
        </a:lnSpc>
        <a:spcBef>
          <a:spcPct val="20000"/>
        </a:spcBef>
        <a:buClr>
          <a:srgbClr val="00DCFF"/>
        </a:buClr>
        <a:buSzPct val="90000"/>
        <a:buFont typeface="Arial" pitchFamily="34" charset="0"/>
        <a:buNone/>
        <a:defRPr sz="1200" kern="1200">
          <a:solidFill>
            <a:schemeClr val="tx1">
              <a:lumMod val="75000"/>
              <a:lumOff val="25000"/>
              <a:alpha val="99000"/>
            </a:schemeClr>
          </a:solidFill>
          <a:latin typeface="+mn-lt"/>
          <a:ea typeface="+mn-ea"/>
          <a:cs typeface="+mn-cs"/>
        </a:defRPr>
      </a:lvl5pPr>
      <a:lvl6pPr marL="1886377" indent="-171489" algn="l" defTabSz="685955"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9355" indent="-171489" algn="l" defTabSz="685955"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2333" indent="-171489" algn="l" defTabSz="685955"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5311" indent="-171489" algn="l" defTabSz="685955"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955" rtl="0" eaLnBrk="1" latinLnBrk="0" hangingPunct="1">
        <a:defRPr sz="1350" kern="1200">
          <a:solidFill>
            <a:schemeClr val="tx1"/>
          </a:solidFill>
          <a:latin typeface="+mn-lt"/>
          <a:ea typeface="+mn-ea"/>
          <a:cs typeface="+mn-cs"/>
        </a:defRPr>
      </a:lvl1pPr>
      <a:lvl2pPr marL="342978" algn="l" defTabSz="685955" rtl="0" eaLnBrk="1" latinLnBrk="0" hangingPunct="1">
        <a:defRPr sz="1350" kern="1200">
          <a:solidFill>
            <a:schemeClr val="tx1"/>
          </a:solidFill>
          <a:latin typeface="+mn-lt"/>
          <a:ea typeface="+mn-ea"/>
          <a:cs typeface="+mn-cs"/>
        </a:defRPr>
      </a:lvl2pPr>
      <a:lvl3pPr marL="685955" algn="l" defTabSz="685955" rtl="0" eaLnBrk="1" latinLnBrk="0" hangingPunct="1">
        <a:defRPr sz="1350" kern="1200">
          <a:solidFill>
            <a:schemeClr val="tx1"/>
          </a:solidFill>
          <a:latin typeface="+mn-lt"/>
          <a:ea typeface="+mn-ea"/>
          <a:cs typeface="+mn-cs"/>
        </a:defRPr>
      </a:lvl3pPr>
      <a:lvl4pPr marL="1028933" algn="l" defTabSz="685955" rtl="0" eaLnBrk="1" latinLnBrk="0" hangingPunct="1">
        <a:defRPr sz="1350" kern="1200">
          <a:solidFill>
            <a:schemeClr val="tx1"/>
          </a:solidFill>
          <a:latin typeface="+mn-lt"/>
          <a:ea typeface="+mn-ea"/>
          <a:cs typeface="+mn-cs"/>
        </a:defRPr>
      </a:lvl4pPr>
      <a:lvl5pPr marL="1371911" algn="l" defTabSz="685955" rtl="0" eaLnBrk="1" latinLnBrk="0" hangingPunct="1">
        <a:defRPr sz="1350" kern="1200">
          <a:solidFill>
            <a:schemeClr val="tx1"/>
          </a:solidFill>
          <a:latin typeface="+mn-lt"/>
          <a:ea typeface="+mn-ea"/>
          <a:cs typeface="+mn-cs"/>
        </a:defRPr>
      </a:lvl5pPr>
      <a:lvl6pPr marL="1714889" algn="l" defTabSz="685955" rtl="0" eaLnBrk="1" latinLnBrk="0" hangingPunct="1">
        <a:defRPr sz="1350" kern="1200">
          <a:solidFill>
            <a:schemeClr val="tx1"/>
          </a:solidFill>
          <a:latin typeface="+mn-lt"/>
          <a:ea typeface="+mn-ea"/>
          <a:cs typeface="+mn-cs"/>
        </a:defRPr>
      </a:lvl6pPr>
      <a:lvl7pPr marL="2057866" algn="l" defTabSz="685955" rtl="0" eaLnBrk="1" latinLnBrk="0" hangingPunct="1">
        <a:defRPr sz="1350" kern="1200">
          <a:solidFill>
            <a:schemeClr val="tx1"/>
          </a:solidFill>
          <a:latin typeface="+mn-lt"/>
          <a:ea typeface="+mn-ea"/>
          <a:cs typeface="+mn-cs"/>
        </a:defRPr>
      </a:lvl7pPr>
      <a:lvl8pPr marL="2400844" algn="l" defTabSz="685955" rtl="0" eaLnBrk="1" latinLnBrk="0" hangingPunct="1">
        <a:defRPr sz="1350" kern="1200">
          <a:solidFill>
            <a:schemeClr val="tx1"/>
          </a:solidFill>
          <a:latin typeface="+mn-lt"/>
          <a:ea typeface="+mn-ea"/>
          <a:cs typeface="+mn-cs"/>
        </a:defRPr>
      </a:lvl8pPr>
      <a:lvl9pPr marL="2743822" algn="l" defTabSz="685955"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xml"/><Relationship Id="rId1" Type="http://schemas.openxmlformats.org/officeDocument/2006/relationships/slideLayout" Target="../slideLayouts/slideLayout3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xml"/><Relationship Id="rId1" Type="http://schemas.openxmlformats.org/officeDocument/2006/relationships/slideLayout" Target="../slideLayouts/slideLayout3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0.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6.xml"/><Relationship Id="rId1" Type="http://schemas.openxmlformats.org/officeDocument/2006/relationships/slideLayout" Target="../slideLayouts/slideLayout32.xml"/></Relationships>
</file>

<file path=ppt/slides/_rels/slide4.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3.xml"/><Relationship Id="rId1" Type="http://schemas.openxmlformats.org/officeDocument/2006/relationships/slideLayout" Target="../slideLayouts/slideLayout3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p:txBody>
          <a:bodyPr/>
          <a:lstStyle/>
          <a:p>
            <a:r>
              <a:rPr lang="en-US" dirty="0"/>
              <a:t>Richard Patlan | M.A.</a:t>
            </a:r>
          </a:p>
          <a:p>
            <a:r>
              <a:rPr lang="en-US" dirty="0"/>
              <a:t>Database Administrator/Senior SQL Developer</a:t>
            </a:r>
          </a:p>
          <a:p>
            <a:r>
              <a:rPr lang="en-US" dirty="0"/>
              <a:t>SQLWithRichard.com</a:t>
            </a:r>
          </a:p>
        </p:txBody>
      </p:sp>
      <p:sp>
        <p:nvSpPr>
          <p:cNvPr id="2" name="Title 1"/>
          <p:cNvSpPr>
            <a:spLocks noGrp="1"/>
          </p:cNvSpPr>
          <p:nvPr>
            <p:ph type="ctrTitle"/>
          </p:nvPr>
        </p:nvSpPr>
        <p:spPr>
          <a:xfrm>
            <a:off x="0" y="2426658"/>
            <a:ext cx="6434915" cy="2603307"/>
          </a:xfrm>
          <a:solidFill>
            <a:schemeClr val="tx2">
              <a:lumMod val="40000"/>
              <a:lumOff val="60000"/>
            </a:schemeClr>
          </a:solidFill>
        </p:spPr>
        <p:txBody>
          <a:bodyPr/>
          <a:lstStyle/>
          <a:p>
            <a:r>
              <a:rPr lang="en-US" sz="3000" dirty="0"/>
              <a:t>Database Fundamentals</a:t>
            </a:r>
            <a:br>
              <a:rPr lang="en-US" sz="3000" dirty="0"/>
            </a:br>
            <a:r>
              <a:rPr lang="en-US" sz="2400" dirty="0"/>
              <a:t>SQLWithRichard.com</a:t>
            </a:r>
          </a:p>
        </p:txBody>
      </p:sp>
      <p:pic>
        <p:nvPicPr>
          <p:cNvPr id="5" name="Picture 4">
            <a:extLst>
              <a:ext uri="{FF2B5EF4-FFF2-40B4-BE49-F238E27FC236}">
                <a16:creationId xmlns:a16="http://schemas.microsoft.com/office/drawing/2014/main" id="{FD465015-3D04-45CD-89BC-164CE8CF7CB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33475" y="2499258"/>
            <a:ext cx="1279586" cy="1313259"/>
          </a:xfrm>
          <a:prstGeom prst="rect">
            <a:avLst/>
          </a:prstGeom>
        </p:spPr>
      </p:pic>
      <p:sp>
        <p:nvSpPr>
          <p:cNvPr id="8" name="Title 1">
            <a:extLst>
              <a:ext uri="{FF2B5EF4-FFF2-40B4-BE49-F238E27FC236}">
                <a16:creationId xmlns:a16="http://schemas.microsoft.com/office/drawing/2014/main" id="{C5D7D769-1DBC-4AC9-8C66-20C28DF0E652}"/>
              </a:ext>
            </a:extLst>
          </p:cNvPr>
          <p:cNvSpPr txBox="1">
            <a:spLocks/>
          </p:cNvSpPr>
          <p:nvPr/>
        </p:nvSpPr>
        <p:spPr>
          <a:xfrm>
            <a:off x="6579868" y="2417032"/>
            <a:ext cx="2429378" cy="2603307"/>
          </a:xfrm>
          <a:prstGeom prst="rect">
            <a:avLst/>
          </a:prstGeom>
          <a:solidFill>
            <a:schemeClr val="tx2">
              <a:lumMod val="40000"/>
              <a:lumOff val="60000"/>
            </a:schemeClr>
          </a:solidFill>
          <a:effectLst/>
        </p:spPr>
        <p:txBody>
          <a:bodyPr vert="horz" lIns="137160" tIns="137160" rIns="91409" bIns="137160" rtlCol="0" anchor="b" anchorCtr="0">
            <a:noAutofit/>
          </a:bodyPr>
          <a:lstStyle>
            <a:lvl1pPr algn="l" defTabSz="685955" rtl="0" eaLnBrk="1" latinLnBrk="0" hangingPunct="1">
              <a:lnSpc>
                <a:spcPct val="90000"/>
              </a:lnSpc>
              <a:spcBef>
                <a:spcPct val="0"/>
              </a:spcBef>
              <a:buNone/>
              <a:defRPr lang="en-US" sz="3600" b="0" kern="0" cap="none" spc="-150" baseline="0" dirty="0">
                <a:ln w="3175">
                  <a:noFill/>
                </a:ln>
                <a:gradFill flip="none" rotWithShape="1">
                  <a:gsLst>
                    <a:gs pos="4583">
                      <a:srgbClr val="FFFFFF"/>
                    </a:gs>
                    <a:gs pos="100000">
                      <a:srgbClr val="FFFFFF"/>
                    </a:gs>
                  </a:gsLst>
                  <a:lin ang="5400000" scaled="0"/>
                  <a:tileRect/>
                </a:gradFill>
                <a:effectLst/>
                <a:latin typeface="Segoe UI Light" pitchFamily="34" charset="0"/>
                <a:ea typeface="+mn-ea"/>
                <a:cs typeface="Arial" charset="0"/>
              </a:defRPr>
            </a:lvl1pPr>
          </a:lstStyle>
          <a:p>
            <a:pPr fontAlgn="auto">
              <a:spcAft>
                <a:spcPts val="0"/>
              </a:spcAft>
            </a:pPr>
            <a:endParaRPr lang="en-US" sz="3000" dirty="0"/>
          </a:p>
        </p:txBody>
      </p:sp>
      <p:sp>
        <p:nvSpPr>
          <p:cNvPr id="9" name="Title 1">
            <a:extLst>
              <a:ext uri="{FF2B5EF4-FFF2-40B4-BE49-F238E27FC236}">
                <a16:creationId xmlns:a16="http://schemas.microsoft.com/office/drawing/2014/main" id="{48883F1F-5C84-4D97-B0FD-F1B664FBA20C}"/>
              </a:ext>
            </a:extLst>
          </p:cNvPr>
          <p:cNvSpPr txBox="1">
            <a:spLocks/>
          </p:cNvSpPr>
          <p:nvPr/>
        </p:nvSpPr>
        <p:spPr>
          <a:xfrm>
            <a:off x="9629" y="9116"/>
            <a:ext cx="2107932" cy="1896690"/>
          </a:xfrm>
          <a:prstGeom prst="rect">
            <a:avLst/>
          </a:prstGeom>
          <a:solidFill>
            <a:schemeClr val="bg1"/>
          </a:solidFill>
          <a:effectLst/>
        </p:spPr>
        <p:txBody>
          <a:bodyPr vert="horz" lIns="137160" tIns="137160" rIns="91409" bIns="137160" rtlCol="0" anchor="b" anchorCtr="0">
            <a:noAutofit/>
          </a:bodyPr>
          <a:lstStyle>
            <a:lvl1pPr algn="l" defTabSz="685955" rtl="0" eaLnBrk="1" latinLnBrk="0" hangingPunct="1">
              <a:lnSpc>
                <a:spcPct val="90000"/>
              </a:lnSpc>
              <a:spcBef>
                <a:spcPct val="0"/>
              </a:spcBef>
              <a:buNone/>
              <a:defRPr lang="en-US" sz="3600" b="0" kern="0" cap="none" spc="-150" baseline="0" dirty="0">
                <a:ln w="3175">
                  <a:noFill/>
                </a:ln>
                <a:gradFill flip="none" rotWithShape="1">
                  <a:gsLst>
                    <a:gs pos="4583">
                      <a:srgbClr val="FFFFFF"/>
                    </a:gs>
                    <a:gs pos="100000">
                      <a:srgbClr val="FFFFFF"/>
                    </a:gs>
                  </a:gsLst>
                  <a:lin ang="5400000" scaled="0"/>
                  <a:tileRect/>
                </a:gradFill>
                <a:effectLst/>
                <a:latin typeface="Segoe UI Light" pitchFamily="34" charset="0"/>
                <a:ea typeface="+mn-ea"/>
                <a:cs typeface="Arial" charset="0"/>
              </a:defRPr>
            </a:lvl1pPr>
          </a:lstStyle>
          <a:p>
            <a:pPr fontAlgn="auto">
              <a:spcAft>
                <a:spcPts val="0"/>
              </a:spcAft>
            </a:pPr>
            <a:endParaRPr lang="en-US" sz="3000" dirty="0"/>
          </a:p>
        </p:txBody>
      </p:sp>
      <p:pic>
        <p:nvPicPr>
          <p:cNvPr id="11" name="Picture 10">
            <a:extLst>
              <a:ext uri="{FF2B5EF4-FFF2-40B4-BE49-F238E27FC236}">
                <a16:creationId xmlns:a16="http://schemas.microsoft.com/office/drawing/2014/main" id="{03DA26E1-A6EE-434E-B544-E5926CAF05C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1816" y="292613"/>
            <a:ext cx="1295601" cy="1329696"/>
          </a:xfrm>
          <a:prstGeom prst="rect">
            <a:avLst/>
          </a:prstGeom>
        </p:spPr>
      </p:pic>
    </p:spTree>
    <p:extLst>
      <p:ext uri="{BB962C8B-B14F-4D97-AF65-F5344CB8AC3E}">
        <p14:creationId xmlns:p14="http://schemas.microsoft.com/office/powerpoint/2010/main" val="25834217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013700" cy="660400"/>
          </a:xfrm>
        </p:spPr>
        <p:txBody>
          <a:bodyPr/>
          <a:lstStyle/>
          <a:p>
            <a:pPr>
              <a:defRPr/>
            </a:pPr>
            <a:r>
              <a:rPr lang="en-US" dirty="0"/>
              <a:t>Sample SELECT statement </a:t>
            </a:r>
          </a:p>
        </p:txBody>
      </p:sp>
      <p:sp>
        <p:nvSpPr>
          <p:cNvPr id="3" name="Content Placeholder 2"/>
          <p:cNvSpPr>
            <a:spLocks noGrp="1"/>
          </p:cNvSpPr>
          <p:nvPr>
            <p:ph idx="1"/>
          </p:nvPr>
        </p:nvSpPr>
        <p:spPr>
          <a:xfrm>
            <a:off x="571500" y="1117600"/>
            <a:ext cx="8229600" cy="5029200"/>
          </a:xfrm>
        </p:spPr>
        <p:txBody>
          <a:bodyPr/>
          <a:lstStyle/>
          <a:p>
            <a:pPr>
              <a:defRPr/>
            </a:pPr>
            <a:r>
              <a:rPr lang="en-US" sz="2800" dirty="0"/>
              <a:t>SELECT </a:t>
            </a:r>
            <a:r>
              <a:rPr lang="en-US" sz="2800" dirty="0" err="1"/>
              <a:t>BusinessEntityID</a:t>
            </a:r>
            <a:r>
              <a:rPr lang="en-US" sz="2800" dirty="0"/>
              <a:t>, </a:t>
            </a:r>
            <a:r>
              <a:rPr lang="en-US" sz="2800" dirty="0" err="1"/>
              <a:t>JobTitle</a:t>
            </a:r>
            <a:r>
              <a:rPr lang="en-US" sz="2800" dirty="0"/>
              <a:t>, Gender</a:t>
            </a:r>
          </a:p>
          <a:p>
            <a:pPr marL="0" indent="0">
              <a:buFontTx/>
              <a:buNone/>
              <a:defRPr/>
            </a:pPr>
            <a:r>
              <a:rPr lang="en-US" sz="2800" dirty="0"/>
              <a:t>	FROM </a:t>
            </a:r>
            <a:r>
              <a:rPr lang="en-US" sz="2800" dirty="0" err="1"/>
              <a:t>HumanResources.Employee</a:t>
            </a:r>
            <a:r>
              <a:rPr lang="en-US" sz="2800" dirty="0"/>
              <a:t> </a:t>
            </a:r>
          </a:p>
          <a:p>
            <a:pPr marL="0" indent="0">
              <a:buFontTx/>
              <a:buNone/>
              <a:defRPr/>
            </a:pPr>
            <a:r>
              <a:rPr lang="en-US" sz="2800" dirty="0"/>
              <a:t>	WHERE </a:t>
            </a:r>
            <a:r>
              <a:rPr lang="en-US" sz="2800" dirty="0" err="1"/>
              <a:t>BusinessEntityID</a:t>
            </a:r>
            <a:r>
              <a:rPr lang="en-US" sz="2800" dirty="0"/>
              <a:t> &lt;= 50</a:t>
            </a:r>
          </a:p>
          <a:p>
            <a:pPr marL="0" indent="0">
              <a:buFontTx/>
              <a:buNone/>
              <a:defRPr/>
            </a:pPr>
            <a:endParaRPr lang="en-US" sz="2800" dirty="0"/>
          </a:p>
          <a:p>
            <a:pPr>
              <a:defRPr/>
            </a:pPr>
            <a:r>
              <a:rPr lang="en-US" sz="2800" dirty="0"/>
              <a:t>Returns the following results:</a:t>
            </a:r>
          </a:p>
          <a:p>
            <a:pPr marL="0" indent="0">
              <a:buFontTx/>
              <a:buNone/>
              <a:tabLst>
                <a:tab pos="347663" algn="l"/>
              </a:tabLst>
              <a:defRPr/>
            </a:pPr>
            <a:r>
              <a:rPr lang="en-US" sz="1800" dirty="0"/>
              <a:t>	</a:t>
            </a:r>
            <a:r>
              <a:rPr lang="en-US" sz="1800" dirty="0" err="1"/>
              <a:t>BusinessEntityID</a:t>
            </a:r>
            <a:r>
              <a:rPr lang="en-US" sz="1800" dirty="0"/>
              <a:t>		Title				         Gender</a:t>
            </a:r>
          </a:p>
          <a:p>
            <a:pPr marL="0" indent="0">
              <a:buFontTx/>
              <a:buNone/>
              <a:tabLst>
                <a:tab pos="347663" algn="l"/>
              </a:tabLst>
              <a:defRPr/>
            </a:pPr>
            <a:r>
              <a:rPr lang="en-US" sz="1800" dirty="0"/>
              <a:t>	------------------		--------------  		         ---------</a:t>
            </a:r>
          </a:p>
          <a:p>
            <a:pPr marL="0" indent="0">
              <a:buFontTx/>
              <a:buNone/>
              <a:tabLst>
                <a:tab pos="347663" algn="l"/>
              </a:tabLst>
              <a:defRPr/>
            </a:pPr>
            <a:r>
              <a:rPr lang="en-US" sz="1800" dirty="0"/>
              <a:t>	1				Chief Executive Officer	</a:t>
            </a:r>
            <a:r>
              <a:rPr lang="en-US" dirty="0"/>
              <a:t>          M</a:t>
            </a:r>
            <a:endParaRPr lang="en-US" sz="1800" dirty="0"/>
          </a:p>
          <a:p>
            <a:pPr marL="0" indent="0">
              <a:buFontTx/>
              <a:buNone/>
              <a:tabLst>
                <a:tab pos="347663" algn="l"/>
              </a:tabLst>
              <a:defRPr/>
            </a:pPr>
            <a:r>
              <a:rPr lang="en-US" sz="1800" dirty="0"/>
              <a:t>	2				</a:t>
            </a:r>
            <a:r>
              <a:rPr lang="en-US" dirty="0"/>
              <a:t>Vice President of Engineering       F</a:t>
            </a:r>
            <a:endParaRPr lang="en-US" sz="1800" dirty="0"/>
          </a:p>
          <a:p>
            <a:pPr marL="0" indent="0">
              <a:buFontTx/>
              <a:buNone/>
              <a:tabLst>
                <a:tab pos="347663" algn="l"/>
              </a:tabLst>
              <a:defRPr/>
            </a:pPr>
            <a:r>
              <a:rPr lang="en-US" sz="1800" dirty="0"/>
              <a:t>	3				Engineering Manager	          M</a:t>
            </a:r>
          </a:p>
          <a:p>
            <a:pPr marL="0" indent="0">
              <a:buFontTx/>
              <a:buNone/>
              <a:tabLst>
                <a:tab pos="347663" algn="l"/>
              </a:tabLst>
              <a:defRPr/>
            </a:pPr>
            <a:r>
              <a:rPr lang="en-US" sz="1800" dirty="0"/>
              <a:t>	4				Senior Tool Designer	          </a:t>
            </a:r>
            <a:r>
              <a:rPr lang="en-US" dirty="0"/>
              <a:t>M</a:t>
            </a:r>
            <a:endParaRPr lang="en-US" sz="1800" dirty="0"/>
          </a:p>
          <a:p>
            <a:pPr marL="0" indent="0">
              <a:buFontTx/>
              <a:buNone/>
              <a:tabLst>
                <a:tab pos="347663" algn="l"/>
              </a:tabLst>
              <a:defRPr/>
            </a:pPr>
            <a:r>
              <a:rPr lang="en-US" sz="1800" dirty="0"/>
              <a:t>	 </a:t>
            </a:r>
          </a:p>
          <a:p>
            <a:pPr marL="0" indent="0">
              <a:buFontTx/>
              <a:buNone/>
              <a:tabLst>
                <a:tab pos="347663" algn="l"/>
              </a:tabLst>
              <a:defRPr/>
            </a:pPr>
            <a:r>
              <a:rPr lang="en-US" sz="1800" dirty="0"/>
              <a:t>	</a:t>
            </a:r>
          </a:p>
        </p:txBody>
      </p:sp>
    </p:spTree>
    <p:extLst>
      <p:ext uri="{BB962C8B-B14F-4D97-AF65-F5344CB8AC3E}">
        <p14:creationId xmlns:p14="http://schemas.microsoft.com/office/powerpoint/2010/main" val="2316939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Multiple WHERE clauses </a:t>
            </a:r>
          </a:p>
        </p:txBody>
      </p:sp>
      <p:sp>
        <p:nvSpPr>
          <p:cNvPr id="3" name="Content Placeholder 2"/>
          <p:cNvSpPr>
            <a:spLocks noGrp="1"/>
          </p:cNvSpPr>
          <p:nvPr>
            <p:ph idx="1"/>
          </p:nvPr>
        </p:nvSpPr>
        <p:spPr/>
        <p:txBody>
          <a:bodyPr/>
          <a:lstStyle/>
          <a:p>
            <a:pPr>
              <a:defRPr/>
            </a:pPr>
            <a:r>
              <a:rPr lang="en-US" dirty="0"/>
              <a:t>You can combine several WHERE clauses in one query statement to create more specific queries. </a:t>
            </a:r>
          </a:p>
          <a:p>
            <a:pPr marL="457200" lvl="1" indent="0">
              <a:buFontTx/>
              <a:buNone/>
              <a:defRPr/>
            </a:pPr>
            <a:r>
              <a:rPr lang="en-US" sz="2400" dirty="0"/>
              <a:t>SELECT </a:t>
            </a:r>
            <a:r>
              <a:rPr lang="en-US" sz="2400" dirty="0" err="1"/>
              <a:t>BusinessEntityID</a:t>
            </a:r>
            <a:r>
              <a:rPr lang="en-US" sz="2400" dirty="0"/>
              <a:t>, </a:t>
            </a:r>
            <a:r>
              <a:rPr lang="en-US" sz="2400" dirty="0" err="1"/>
              <a:t>Jobtitle</a:t>
            </a:r>
            <a:r>
              <a:rPr lang="en-US" sz="2400" dirty="0"/>
              <a:t>, </a:t>
            </a:r>
            <a:r>
              <a:rPr lang="en-US" sz="2400" dirty="0" err="1"/>
              <a:t>VacationHours</a:t>
            </a:r>
            <a:endParaRPr lang="en-US" sz="2400" dirty="0"/>
          </a:p>
          <a:p>
            <a:pPr marL="457200" lvl="1" indent="0">
              <a:buFontTx/>
              <a:buNone/>
              <a:defRPr/>
            </a:pPr>
            <a:r>
              <a:rPr lang="en-US" sz="2400" dirty="0"/>
              <a:t>FROM </a:t>
            </a:r>
            <a:r>
              <a:rPr lang="en-US" sz="2400" dirty="0" err="1"/>
              <a:t>HumanResources.Employee</a:t>
            </a:r>
            <a:endParaRPr lang="en-US" sz="2400" dirty="0"/>
          </a:p>
          <a:p>
            <a:pPr marL="457200" lvl="1" indent="0">
              <a:buFontTx/>
              <a:buNone/>
              <a:defRPr/>
            </a:pPr>
            <a:r>
              <a:rPr lang="en-US" sz="2400" b="1" dirty="0"/>
              <a:t>WHERE</a:t>
            </a:r>
            <a:r>
              <a:rPr lang="en-US" sz="2400" dirty="0"/>
              <a:t> </a:t>
            </a:r>
            <a:r>
              <a:rPr lang="en-US" sz="2400" dirty="0" err="1"/>
              <a:t>JobTitle</a:t>
            </a:r>
            <a:r>
              <a:rPr lang="en-US" sz="2400" dirty="0"/>
              <a:t> = ‘Design Engineer’ </a:t>
            </a:r>
            <a:r>
              <a:rPr lang="en-US" sz="2400" b="1" dirty="0"/>
              <a:t>AND</a:t>
            </a:r>
            <a:r>
              <a:rPr lang="en-US" sz="2400" dirty="0"/>
              <a:t> gender = ‘F’ </a:t>
            </a:r>
            <a:r>
              <a:rPr lang="en-US" sz="2400" b="1" dirty="0"/>
              <a:t>AND</a:t>
            </a:r>
            <a:r>
              <a:rPr lang="en-US" sz="2400" dirty="0"/>
              <a:t> </a:t>
            </a:r>
            <a:r>
              <a:rPr lang="en-US" sz="2400" dirty="0" err="1"/>
              <a:t>HireDate</a:t>
            </a:r>
            <a:r>
              <a:rPr lang="en-US" sz="2400" dirty="0"/>
              <a:t> &gt;= ‘2000-JAN-01’</a:t>
            </a:r>
          </a:p>
          <a:p>
            <a:pPr marL="457200" lvl="1" indent="0">
              <a:spcBef>
                <a:spcPts val="1800"/>
              </a:spcBef>
              <a:buFontTx/>
              <a:buNone/>
              <a:defRPr/>
            </a:pPr>
            <a:endParaRPr lang="en-US" sz="2400" dirty="0"/>
          </a:p>
          <a:p>
            <a:pPr marL="457200" lvl="1">
              <a:defRPr/>
            </a:pPr>
            <a:r>
              <a:rPr lang="en-US" sz="2400" dirty="0"/>
              <a:t>SELECT </a:t>
            </a:r>
            <a:r>
              <a:rPr lang="en-US" sz="2400" dirty="0" err="1"/>
              <a:t>BusinessEntityID</a:t>
            </a:r>
            <a:r>
              <a:rPr lang="en-US" sz="2400" dirty="0"/>
              <a:t>, </a:t>
            </a:r>
            <a:r>
              <a:rPr lang="en-US" sz="2400" dirty="0" err="1"/>
              <a:t>Jobtitle</a:t>
            </a:r>
            <a:r>
              <a:rPr lang="en-US" sz="2400" dirty="0"/>
              <a:t>, </a:t>
            </a:r>
            <a:r>
              <a:rPr lang="en-US" sz="2400" dirty="0" err="1"/>
              <a:t>VacationHours</a:t>
            </a:r>
            <a:endParaRPr lang="en-US" sz="2400" dirty="0"/>
          </a:p>
          <a:p>
            <a:pPr marL="457200" lvl="1" indent="0">
              <a:buFontTx/>
              <a:buNone/>
              <a:defRPr/>
            </a:pPr>
            <a:r>
              <a:rPr lang="en-US" sz="2400" dirty="0"/>
              <a:t>FROM </a:t>
            </a:r>
            <a:r>
              <a:rPr lang="en-US" sz="2400" dirty="0" err="1"/>
              <a:t>HumanResources.Employee</a:t>
            </a:r>
            <a:endParaRPr lang="en-US" sz="2400" dirty="0"/>
          </a:p>
          <a:p>
            <a:pPr marL="457200" lvl="1">
              <a:defRPr/>
            </a:pPr>
            <a:r>
              <a:rPr lang="en-US" sz="2400" b="1" dirty="0"/>
              <a:t>WHERE</a:t>
            </a:r>
            <a:r>
              <a:rPr lang="en-US" sz="2400" dirty="0"/>
              <a:t> </a:t>
            </a:r>
            <a:r>
              <a:rPr lang="en-US" sz="2400" dirty="0" err="1"/>
              <a:t>VacationHours</a:t>
            </a:r>
            <a:r>
              <a:rPr lang="en-US" sz="2400" dirty="0"/>
              <a:t>  &gt; 80 </a:t>
            </a:r>
            <a:r>
              <a:rPr lang="en-US" sz="2400" b="1" dirty="0"/>
              <a:t>OR</a:t>
            </a:r>
            <a:r>
              <a:rPr lang="en-US" sz="2400" dirty="0"/>
              <a:t> </a:t>
            </a:r>
            <a:r>
              <a:rPr lang="en-US" sz="2400" dirty="0" err="1"/>
              <a:t>BusinessEntityID</a:t>
            </a:r>
            <a:r>
              <a:rPr lang="en-US" sz="2400" dirty="0"/>
              <a:t> &lt;= 50</a:t>
            </a:r>
          </a:p>
          <a:p>
            <a:pPr lvl="1">
              <a:defRPr/>
            </a:pPr>
            <a:endParaRPr lang="en-US" sz="2800" dirty="0"/>
          </a:p>
          <a:p>
            <a:pPr lvl="1">
              <a:defRPr/>
            </a:pPr>
            <a:endParaRPr lang="en-US" sz="2800" dirty="0"/>
          </a:p>
        </p:txBody>
      </p:sp>
    </p:spTree>
    <p:extLst>
      <p:ext uri="{BB962C8B-B14F-4D97-AF65-F5344CB8AC3E}">
        <p14:creationId xmlns:p14="http://schemas.microsoft.com/office/powerpoint/2010/main" val="28824934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Using the BETWEEN clause</a:t>
            </a:r>
          </a:p>
        </p:txBody>
      </p:sp>
      <p:sp>
        <p:nvSpPr>
          <p:cNvPr id="7171" name="Content Placeholder 2"/>
          <p:cNvSpPr>
            <a:spLocks noGrp="1"/>
          </p:cNvSpPr>
          <p:nvPr>
            <p:ph idx="1"/>
          </p:nvPr>
        </p:nvSpPr>
        <p:spPr/>
        <p:txBody>
          <a:bodyPr/>
          <a:lstStyle/>
          <a:p>
            <a:r>
              <a:rPr lang="en-US" sz="2000" dirty="0"/>
              <a:t>Retrieving rows within a date range using the BETWEEN clause</a:t>
            </a:r>
          </a:p>
          <a:p>
            <a:endParaRPr lang="en-US" sz="2800" dirty="0"/>
          </a:p>
          <a:p>
            <a:r>
              <a:rPr lang="en-US" sz="2400" dirty="0"/>
              <a:t>SELECT </a:t>
            </a:r>
            <a:r>
              <a:rPr lang="en-US" sz="2400" dirty="0" err="1"/>
              <a:t>BusinessEntityID</a:t>
            </a:r>
            <a:r>
              <a:rPr lang="en-US" sz="2400" dirty="0"/>
              <a:t>, </a:t>
            </a:r>
            <a:r>
              <a:rPr lang="en-US" sz="2400" dirty="0" err="1"/>
              <a:t>Jobtitle</a:t>
            </a:r>
            <a:r>
              <a:rPr lang="en-US" sz="2400" dirty="0"/>
              <a:t>, </a:t>
            </a:r>
            <a:r>
              <a:rPr lang="en-US" sz="2400" dirty="0" err="1"/>
              <a:t>VacationHours</a:t>
            </a:r>
            <a:endParaRPr lang="en-US" sz="2400" dirty="0"/>
          </a:p>
          <a:p>
            <a:r>
              <a:rPr lang="en-US" sz="2400" dirty="0"/>
              <a:t>FROM </a:t>
            </a:r>
            <a:r>
              <a:rPr lang="en-US" sz="2400" dirty="0" err="1"/>
              <a:t>HumanResources.Employee</a:t>
            </a:r>
            <a:endParaRPr lang="en-US" sz="2400" dirty="0"/>
          </a:p>
          <a:p>
            <a:r>
              <a:rPr lang="en-US" sz="2400" dirty="0"/>
              <a:t>WHERE </a:t>
            </a:r>
            <a:r>
              <a:rPr lang="en-US" sz="2400" dirty="0" err="1"/>
              <a:t>VacationHours</a:t>
            </a:r>
            <a:r>
              <a:rPr lang="en-US" sz="2400" dirty="0"/>
              <a:t> </a:t>
            </a:r>
            <a:r>
              <a:rPr lang="en-US" sz="2400" b="1" dirty="0"/>
              <a:t>BETWEEN</a:t>
            </a:r>
            <a:r>
              <a:rPr lang="en-US" sz="2400" dirty="0"/>
              <a:t> 75 </a:t>
            </a:r>
            <a:r>
              <a:rPr lang="en-US" sz="2400" b="1" dirty="0"/>
              <a:t>AND</a:t>
            </a:r>
            <a:r>
              <a:rPr lang="en-US" sz="2400" dirty="0"/>
              <a:t> 100</a:t>
            </a:r>
          </a:p>
          <a:p>
            <a:endParaRPr lang="en-US" dirty="0"/>
          </a:p>
        </p:txBody>
      </p:sp>
    </p:spTree>
    <p:extLst>
      <p:ext uri="{BB962C8B-B14F-4D97-AF65-F5344CB8AC3E}">
        <p14:creationId xmlns:p14="http://schemas.microsoft.com/office/powerpoint/2010/main" val="40314466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Sorting the result set using ORDER By </a:t>
            </a:r>
          </a:p>
        </p:txBody>
      </p:sp>
      <p:sp>
        <p:nvSpPr>
          <p:cNvPr id="7171" name="Content Placeholder 2"/>
          <p:cNvSpPr>
            <a:spLocks noGrp="1"/>
          </p:cNvSpPr>
          <p:nvPr>
            <p:ph idx="1"/>
          </p:nvPr>
        </p:nvSpPr>
        <p:spPr/>
        <p:txBody>
          <a:bodyPr/>
          <a:lstStyle/>
          <a:p>
            <a:r>
              <a:rPr lang="en-US" sz="2000" dirty="0"/>
              <a:t>Sorting the result set by using the ORDER BY to specify what field to sort by. </a:t>
            </a:r>
          </a:p>
          <a:p>
            <a:r>
              <a:rPr lang="en-US" sz="2400" dirty="0"/>
              <a:t>	</a:t>
            </a:r>
            <a:r>
              <a:rPr lang="en-US" sz="2000" dirty="0"/>
              <a:t>SELECT </a:t>
            </a:r>
            <a:r>
              <a:rPr lang="en-US" sz="2000" dirty="0" err="1"/>
              <a:t>BusinessEntityID</a:t>
            </a:r>
            <a:r>
              <a:rPr lang="en-US" sz="2000" dirty="0"/>
              <a:t>, </a:t>
            </a:r>
            <a:r>
              <a:rPr lang="en-US" sz="2000" dirty="0" err="1"/>
              <a:t>Jobtitle</a:t>
            </a:r>
            <a:r>
              <a:rPr lang="en-US" sz="2000" dirty="0"/>
              <a:t>, </a:t>
            </a:r>
            <a:r>
              <a:rPr lang="en-US" sz="2000" dirty="0" err="1"/>
              <a:t>VacationHours</a:t>
            </a:r>
            <a:endParaRPr lang="en-US" sz="2000" dirty="0"/>
          </a:p>
          <a:p>
            <a:r>
              <a:rPr lang="en-US" sz="2000" dirty="0"/>
              <a:t>	FROM </a:t>
            </a:r>
            <a:r>
              <a:rPr lang="en-US" sz="2000" dirty="0" err="1"/>
              <a:t>HumanResources.Employee</a:t>
            </a:r>
            <a:endParaRPr lang="en-US" sz="2000" dirty="0"/>
          </a:p>
          <a:p>
            <a:r>
              <a:rPr lang="en-US" sz="2000" dirty="0"/>
              <a:t>	WHERE </a:t>
            </a:r>
            <a:r>
              <a:rPr lang="en-US" sz="2000" dirty="0" err="1"/>
              <a:t>VacationHours</a:t>
            </a:r>
            <a:r>
              <a:rPr lang="en-US" sz="2000" dirty="0"/>
              <a:t> </a:t>
            </a:r>
            <a:r>
              <a:rPr lang="en-US" sz="2000" b="1" dirty="0"/>
              <a:t>BETWEEN</a:t>
            </a:r>
            <a:r>
              <a:rPr lang="en-US" sz="2000" dirty="0"/>
              <a:t> 75 </a:t>
            </a:r>
            <a:r>
              <a:rPr lang="en-US" sz="2000" b="1" dirty="0"/>
              <a:t>AND</a:t>
            </a:r>
            <a:r>
              <a:rPr lang="en-US" sz="2000" dirty="0"/>
              <a:t> 100</a:t>
            </a:r>
          </a:p>
          <a:p>
            <a:r>
              <a:rPr lang="en-US" sz="2000" dirty="0"/>
              <a:t>	ORDER BY </a:t>
            </a:r>
            <a:r>
              <a:rPr lang="en-US" sz="2000" dirty="0" err="1"/>
              <a:t>VacationHours</a:t>
            </a:r>
            <a:endParaRPr lang="en-US" sz="2000" dirty="0"/>
          </a:p>
          <a:p>
            <a:endParaRPr lang="en-US" sz="2000" dirty="0"/>
          </a:p>
          <a:p>
            <a:r>
              <a:rPr lang="en-US" sz="2400" dirty="0"/>
              <a:t>You can sort in descending order by using the DESC clause.</a:t>
            </a:r>
          </a:p>
          <a:p>
            <a:r>
              <a:rPr lang="en-US" dirty="0"/>
              <a:t>	</a:t>
            </a:r>
            <a:r>
              <a:rPr lang="en-US" sz="2000" dirty="0"/>
              <a:t>SELECT </a:t>
            </a:r>
            <a:r>
              <a:rPr lang="en-US" sz="2000" dirty="0" err="1"/>
              <a:t>BusinessEntityID</a:t>
            </a:r>
            <a:r>
              <a:rPr lang="en-US" sz="2000" dirty="0"/>
              <a:t>, </a:t>
            </a:r>
            <a:r>
              <a:rPr lang="en-US" sz="2000" dirty="0" err="1"/>
              <a:t>Jobtitle</a:t>
            </a:r>
            <a:r>
              <a:rPr lang="en-US" sz="2000" dirty="0"/>
              <a:t>, </a:t>
            </a:r>
            <a:r>
              <a:rPr lang="en-US" sz="2000" dirty="0" err="1"/>
              <a:t>VacationHours</a:t>
            </a:r>
            <a:endParaRPr lang="en-US" sz="2000" dirty="0"/>
          </a:p>
          <a:p>
            <a:r>
              <a:rPr lang="en-US" sz="2000" dirty="0"/>
              <a:t>	FROM </a:t>
            </a:r>
            <a:r>
              <a:rPr lang="en-US" sz="2000" dirty="0" err="1"/>
              <a:t>HumanResources.Employee</a:t>
            </a:r>
            <a:endParaRPr lang="en-US" sz="2000" dirty="0"/>
          </a:p>
          <a:p>
            <a:r>
              <a:rPr lang="en-US" sz="2000" dirty="0"/>
              <a:t>	WHERE </a:t>
            </a:r>
            <a:r>
              <a:rPr lang="en-US" sz="2000" dirty="0" err="1"/>
              <a:t>VacationHours</a:t>
            </a:r>
            <a:r>
              <a:rPr lang="en-US" sz="2000" dirty="0"/>
              <a:t> </a:t>
            </a:r>
            <a:r>
              <a:rPr lang="en-US" sz="2000" b="1" dirty="0"/>
              <a:t>BETWEEN</a:t>
            </a:r>
            <a:r>
              <a:rPr lang="en-US" sz="2000" dirty="0"/>
              <a:t> 75 </a:t>
            </a:r>
            <a:r>
              <a:rPr lang="en-US" sz="2000" b="1" dirty="0"/>
              <a:t>AND</a:t>
            </a:r>
            <a:r>
              <a:rPr lang="en-US" sz="2000" dirty="0"/>
              <a:t> 100</a:t>
            </a:r>
          </a:p>
          <a:p>
            <a:r>
              <a:rPr lang="en-US" sz="2000" dirty="0"/>
              <a:t>	ORDER BY </a:t>
            </a:r>
            <a:r>
              <a:rPr lang="en-US" sz="2000" dirty="0" err="1"/>
              <a:t>VacationHours</a:t>
            </a:r>
            <a:r>
              <a:rPr lang="en-US" sz="2000" dirty="0"/>
              <a:t> DESC</a:t>
            </a:r>
          </a:p>
          <a:p>
            <a:endParaRPr lang="en-US" dirty="0"/>
          </a:p>
        </p:txBody>
      </p:sp>
    </p:spTree>
    <p:extLst>
      <p:ext uri="{BB962C8B-B14F-4D97-AF65-F5344CB8AC3E}">
        <p14:creationId xmlns:p14="http://schemas.microsoft.com/office/powerpoint/2010/main" val="22563644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Using the NOT clause</a:t>
            </a:r>
          </a:p>
        </p:txBody>
      </p:sp>
      <p:sp>
        <p:nvSpPr>
          <p:cNvPr id="8195" name="Content Placeholder 2"/>
          <p:cNvSpPr>
            <a:spLocks noGrp="1"/>
          </p:cNvSpPr>
          <p:nvPr>
            <p:ph idx="1"/>
          </p:nvPr>
        </p:nvSpPr>
        <p:spPr>
          <a:xfrm>
            <a:off x="330200" y="1447800"/>
            <a:ext cx="8356600" cy="5029200"/>
          </a:xfrm>
        </p:spPr>
        <p:txBody>
          <a:bodyPr/>
          <a:lstStyle/>
          <a:p>
            <a:r>
              <a:rPr lang="en-US" sz="2000" dirty="0"/>
              <a:t>Write a query to return data that specifies what you don’t want returned  </a:t>
            </a:r>
          </a:p>
          <a:p>
            <a:pPr marL="457200" lvl="1" indent="0">
              <a:buFontTx/>
              <a:buNone/>
            </a:pPr>
            <a:endParaRPr lang="en-US" sz="2400" dirty="0"/>
          </a:p>
          <a:p>
            <a:r>
              <a:rPr lang="en-US" sz="2400" dirty="0"/>
              <a:t>SELECT </a:t>
            </a:r>
            <a:r>
              <a:rPr lang="en-US" sz="2400" dirty="0" err="1"/>
              <a:t>BusinessEntityID</a:t>
            </a:r>
            <a:r>
              <a:rPr lang="en-US" sz="2400" dirty="0"/>
              <a:t>, </a:t>
            </a:r>
            <a:r>
              <a:rPr lang="en-US" sz="2400" dirty="0" err="1"/>
              <a:t>Jobtitle</a:t>
            </a:r>
            <a:r>
              <a:rPr lang="en-US" sz="2400" dirty="0"/>
              <a:t>, Gender</a:t>
            </a:r>
          </a:p>
          <a:p>
            <a:r>
              <a:rPr lang="en-US" sz="2400" dirty="0"/>
              <a:t>FROM </a:t>
            </a:r>
            <a:r>
              <a:rPr lang="en-US" sz="2400" dirty="0" err="1"/>
              <a:t>HumanResources.Employee</a:t>
            </a:r>
            <a:endParaRPr lang="en-US" sz="2400" dirty="0"/>
          </a:p>
          <a:p>
            <a:r>
              <a:rPr lang="en-US" sz="2400" dirty="0"/>
              <a:t>WHERE </a:t>
            </a:r>
            <a:r>
              <a:rPr lang="en-US" sz="2400" b="1" dirty="0"/>
              <a:t>NOT</a:t>
            </a:r>
            <a:r>
              <a:rPr lang="en-US" sz="2400" dirty="0"/>
              <a:t> Gender = ‘M’</a:t>
            </a:r>
          </a:p>
          <a:p>
            <a:endParaRPr lang="en-US" dirty="0"/>
          </a:p>
        </p:txBody>
      </p:sp>
    </p:spTree>
    <p:extLst>
      <p:ext uri="{BB962C8B-B14F-4D97-AF65-F5344CB8AC3E}">
        <p14:creationId xmlns:p14="http://schemas.microsoft.com/office/powerpoint/2010/main" val="7323101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UNION clause</a:t>
            </a:r>
          </a:p>
        </p:txBody>
      </p:sp>
      <p:sp>
        <p:nvSpPr>
          <p:cNvPr id="9219" name="Content Placeholder 2"/>
          <p:cNvSpPr>
            <a:spLocks noGrp="1"/>
          </p:cNvSpPr>
          <p:nvPr>
            <p:ph idx="1"/>
          </p:nvPr>
        </p:nvSpPr>
        <p:spPr>
          <a:xfrm>
            <a:off x="381000" y="1447800"/>
            <a:ext cx="8382000" cy="5029200"/>
          </a:xfrm>
        </p:spPr>
        <p:txBody>
          <a:bodyPr/>
          <a:lstStyle/>
          <a:p>
            <a:r>
              <a:rPr lang="en-US" dirty="0"/>
              <a:t>The </a:t>
            </a:r>
            <a:r>
              <a:rPr lang="en-US" b="1" i="1" dirty="0"/>
              <a:t>UNION</a:t>
            </a:r>
            <a:r>
              <a:rPr lang="en-US" dirty="0"/>
              <a:t> clause allows you to combine the rows returned from multiple SELECT statements into a single result set </a:t>
            </a:r>
          </a:p>
          <a:p>
            <a:endParaRPr lang="en-US" sz="2400" dirty="0"/>
          </a:p>
          <a:p>
            <a:r>
              <a:rPr lang="en-US" sz="2400" dirty="0"/>
              <a:t>	SELECT </a:t>
            </a:r>
            <a:r>
              <a:rPr lang="en-US" sz="2400" dirty="0" err="1"/>
              <a:t>BusinessEntityID</a:t>
            </a:r>
            <a:r>
              <a:rPr lang="en-US" sz="2400" dirty="0"/>
              <a:t>, </a:t>
            </a:r>
            <a:r>
              <a:rPr lang="en-US" sz="2400" dirty="0" err="1"/>
              <a:t>Jobtitle</a:t>
            </a:r>
            <a:r>
              <a:rPr lang="en-US" sz="2400" dirty="0"/>
              <a:t>, </a:t>
            </a:r>
            <a:r>
              <a:rPr lang="en-US" sz="2400" dirty="0" err="1"/>
              <a:t>HireDate</a:t>
            </a:r>
            <a:endParaRPr lang="en-US" sz="2400" dirty="0"/>
          </a:p>
          <a:p>
            <a:r>
              <a:rPr lang="en-US" sz="2400" dirty="0"/>
              <a:t>	FROM </a:t>
            </a:r>
            <a:r>
              <a:rPr lang="en-US" sz="2400" dirty="0" err="1"/>
              <a:t>HumanResources.Employee</a:t>
            </a:r>
            <a:endParaRPr lang="en-US" sz="2400" dirty="0"/>
          </a:p>
          <a:p>
            <a:r>
              <a:rPr lang="en-US" sz="2400" dirty="0"/>
              <a:t>	WHERE </a:t>
            </a:r>
            <a:r>
              <a:rPr lang="en-US" sz="2400" dirty="0" err="1"/>
              <a:t>JobTitle</a:t>
            </a:r>
            <a:r>
              <a:rPr lang="en-US" sz="2400" dirty="0"/>
              <a:t> = 'Design Engineer' </a:t>
            </a:r>
          </a:p>
          <a:p>
            <a:r>
              <a:rPr lang="en-US" sz="2400" dirty="0"/>
              <a:t>	</a:t>
            </a:r>
            <a:r>
              <a:rPr lang="en-US" sz="2400" b="1" dirty="0"/>
              <a:t>UNION</a:t>
            </a:r>
          </a:p>
          <a:p>
            <a:r>
              <a:rPr lang="en-US" sz="2400" dirty="0"/>
              <a:t>	SELECT </a:t>
            </a:r>
            <a:r>
              <a:rPr lang="en-US" sz="2400" dirty="0" err="1"/>
              <a:t>BusinessEntityID</a:t>
            </a:r>
            <a:r>
              <a:rPr lang="en-US" sz="2400" dirty="0"/>
              <a:t>, </a:t>
            </a:r>
            <a:r>
              <a:rPr lang="en-US" sz="2400" dirty="0" err="1"/>
              <a:t>Jobtitle</a:t>
            </a:r>
            <a:r>
              <a:rPr lang="en-US" sz="2400" dirty="0"/>
              <a:t>, </a:t>
            </a:r>
            <a:r>
              <a:rPr lang="en-US" sz="2400" dirty="0" err="1"/>
              <a:t>HireDate</a:t>
            </a:r>
            <a:endParaRPr lang="en-US" sz="2400" dirty="0"/>
          </a:p>
          <a:p>
            <a:r>
              <a:rPr lang="en-US" sz="2400" dirty="0"/>
              <a:t>	FROM </a:t>
            </a:r>
            <a:r>
              <a:rPr lang="en-US" sz="2400" dirty="0" err="1"/>
              <a:t>HumanResources.Employee</a:t>
            </a:r>
            <a:endParaRPr lang="en-US" sz="2400" dirty="0"/>
          </a:p>
          <a:p>
            <a:r>
              <a:rPr lang="en-US" sz="2400" dirty="0"/>
              <a:t>	WHERE </a:t>
            </a:r>
            <a:r>
              <a:rPr lang="en-US" sz="2400" dirty="0" err="1"/>
              <a:t>HireDate</a:t>
            </a:r>
            <a:r>
              <a:rPr lang="en-US" sz="2400" dirty="0"/>
              <a:t> BETWEEN '2005-01-01' AND '2005-12-31'</a:t>
            </a:r>
          </a:p>
          <a:p>
            <a:endParaRPr lang="en-US" dirty="0"/>
          </a:p>
        </p:txBody>
      </p:sp>
    </p:spTree>
    <p:extLst>
      <p:ext uri="{BB962C8B-B14F-4D97-AF65-F5344CB8AC3E}">
        <p14:creationId xmlns:p14="http://schemas.microsoft.com/office/powerpoint/2010/main" val="22013455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EXCEPT and INTERSECT clauses</a:t>
            </a:r>
          </a:p>
        </p:txBody>
      </p:sp>
      <p:sp>
        <p:nvSpPr>
          <p:cNvPr id="10243" name="Content Placeholder 2"/>
          <p:cNvSpPr>
            <a:spLocks noGrp="1"/>
          </p:cNvSpPr>
          <p:nvPr>
            <p:ph idx="1"/>
          </p:nvPr>
        </p:nvSpPr>
        <p:spPr/>
        <p:txBody>
          <a:bodyPr/>
          <a:lstStyle/>
          <a:p>
            <a:r>
              <a:rPr lang="en-US" dirty="0"/>
              <a:t>The </a:t>
            </a:r>
            <a:r>
              <a:rPr lang="en-US" b="1" i="1" dirty="0"/>
              <a:t>EXCEPT</a:t>
            </a:r>
            <a:r>
              <a:rPr lang="en-US" dirty="0"/>
              <a:t> clause returns distinct values from the left query that are not found on the right query</a:t>
            </a:r>
          </a:p>
          <a:p>
            <a:endParaRPr lang="en-US" dirty="0"/>
          </a:p>
          <a:p>
            <a:r>
              <a:rPr lang="en-US" dirty="0"/>
              <a:t>	SELECT </a:t>
            </a:r>
            <a:r>
              <a:rPr lang="en-US" dirty="0" err="1"/>
              <a:t>ProductID</a:t>
            </a:r>
            <a:r>
              <a:rPr lang="en-US" dirty="0"/>
              <a:t> </a:t>
            </a:r>
          </a:p>
          <a:p>
            <a:r>
              <a:rPr lang="en-US" dirty="0"/>
              <a:t>	FROM </a:t>
            </a:r>
            <a:r>
              <a:rPr lang="en-US" dirty="0" err="1"/>
              <a:t>Production.Product</a:t>
            </a:r>
            <a:r>
              <a:rPr lang="en-US" dirty="0"/>
              <a:t> </a:t>
            </a:r>
          </a:p>
          <a:p>
            <a:r>
              <a:rPr lang="en-US" b="1" dirty="0"/>
              <a:t>	EXCEPT </a:t>
            </a:r>
          </a:p>
          <a:p>
            <a:r>
              <a:rPr lang="en-US" dirty="0"/>
              <a:t>	SELECT </a:t>
            </a:r>
            <a:r>
              <a:rPr lang="en-US" dirty="0" err="1"/>
              <a:t>ProductID</a:t>
            </a:r>
            <a:r>
              <a:rPr lang="en-US" dirty="0"/>
              <a:t> </a:t>
            </a:r>
          </a:p>
          <a:p>
            <a:r>
              <a:rPr lang="en-US" dirty="0"/>
              <a:t>	FROM </a:t>
            </a:r>
            <a:r>
              <a:rPr lang="en-US" dirty="0" err="1"/>
              <a:t>Production.WorkOrder</a:t>
            </a:r>
            <a:r>
              <a:rPr lang="en-US" dirty="0"/>
              <a:t> ; </a:t>
            </a:r>
          </a:p>
          <a:p>
            <a:endParaRPr lang="en-US" dirty="0"/>
          </a:p>
          <a:p>
            <a:r>
              <a:rPr lang="en-US" dirty="0"/>
              <a:t>The </a:t>
            </a:r>
            <a:r>
              <a:rPr lang="en-US" b="1" i="1" dirty="0"/>
              <a:t>INTERSECT</a:t>
            </a:r>
            <a:r>
              <a:rPr lang="en-US" dirty="0"/>
              <a:t> clause returns any distinct values returned by both the query on the left and right sides of intersect operand</a:t>
            </a:r>
          </a:p>
          <a:p>
            <a:endParaRPr lang="en-US" dirty="0"/>
          </a:p>
          <a:p>
            <a:r>
              <a:rPr lang="en-US" dirty="0"/>
              <a:t>	SELECT </a:t>
            </a:r>
            <a:r>
              <a:rPr lang="en-US" dirty="0" err="1"/>
              <a:t>ProductID</a:t>
            </a:r>
            <a:r>
              <a:rPr lang="en-US" dirty="0"/>
              <a:t> </a:t>
            </a:r>
          </a:p>
          <a:p>
            <a:r>
              <a:rPr lang="en-US" dirty="0"/>
              <a:t>	FROM </a:t>
            </a:r>
            <a:r>
              <a:rPr lang="en-US" dirty="0" err="1"/>
              <a:t>Production.Product</a:t>
            </a:r>
            <a:endParaRPr lang="en-US" dirty="0"/>
          </a:p>
          <a:p>
            <a:r>
              <a:rPr lang="en-US" b="1" dirty="0"/>
              <a:t>	INTERSECT </a:t>
            </a:r>
          </a:p>
          <a:p>
            <a:r>
              <a:rPr lang="en-US" dirty="0"/>
              <a:t>	SELECT </a:t>
            </a:r>
            <a:r>
              <a:rPr lang="en-US" dirty="0" err="1"/>
              <a:t>ProductID</a:t>
            </a:r>
            <a:r>
              <a:rPr lang="en-US" dirty="0"/>
              <a:t> </a:t>
            </a:r>
          </a:p>
          <a:p>
            <a:r>
              <a:rPr lang="en-US" dirty="0"/>
              <a:t>	FROM </a:t>
            </a:r>
            <a:r>
              <a:rPr lang="en-US" dirty="0" err="1"/>
              <a:t>Production.WorkOrder</a:t>
            </a:r>
            <a:r>
              <a:rPr lang="en-US" dirty="0"/>
              <a:t> ; </a:t>
            </a:r>
          </a:p>
        </p:txBody>
      </p:sp>
    </p:spTree>
    <p:extLst>
      <p:ext uri="{BB962C8B-B14F-4D97-AF65-F5344CB8AC3E}">
        <p14:creationId xmlns:p14="http://schemas.microsoft.com/office/powerpoint/2010/main" val="5355681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JOIN clause</a:t>
            </a:r>
          </a:p>
        </p:txBody>
      </p:sp>
      <p:sp>
        <p:nvSpPr>
          <p:cNvPr id="11267" name="Content Placeholder 2"/>
          <p:cNvSpPr>
            <a:spLocks noGrp="1"/>
          </p:cNvSpPr>
          <p:nvPr>
            <p:ph idx="1"/>
          </p:nvPr>
        </p:nvSpPr>
        <p:spPr/>
        <p:txBody>
          <a:bodyPr/>
          <a:lstStyle/>
          <a:p>
            <a:r>
              <a:rPr lang="en-US" sz="2400" dirty="0"/>
              <a:t>The </a:t>
            </a:r>
            <a:r>
              <a:rPr lang="en-US" sz="2400" b="1" i="1" dirty="0"/>
              <a:t>JOIN</a:t>
            </a:r>
            <a:r>
              <a:rPr lang="en-US" sz="2400" dirty="0"/>
              <a:t> clause allows you to combine related data from multiple tables into one result set</a:t>
            </a:r>
          </a:p>
          <a:p>
            <a:endParaRPr lang="en-US" sz="2400" dirty="0"/>
          </a:p>
          <a:p>
            <a:pPr lvl="1"/>
            <a:r>
              <a:rPr lang="en-US" sz="2400" b="1" i="1" dirty="0"/>
              <a:t>INNER JOIN</a:t>
            </a:r>
            <a:r>
              <a:rPr lang="en-US" sz="2400" b="1" dirty="0"/>
              <a:t>S</a:t>
            </a:r>
            <a:r>
              <a:rPr lang="en-US" sz="2400" dirty="0"/>
              <a:t> uses a comparison operator to match rows from two tables based on values in a common column that exists in both tables</a:t>
            </a:r>
          </a:p>
          <a:p>
            <a:pPr lvl="1"/>
            <a:endParaRPr lang="en-US" sz="2400" dirty="0"/>
          </a:p>
          <a:p>
            <a:pPr lvl="1"/>
            <a:r>
              <a:rPr lang="en-US" sz="2400" b="1" i="1" dirty="0"/>
              <a:t>OUTER JOIN</a:t>
            </a:r>
            <a:r>
              <a:rPr lang="en-US" sz="2400" b="1" dirty="0"/>
              <a:t>S</a:t>
            </a:r>
            <a:r>
              <a:rPr lang="en-US" sz="2400" dirty="0"/>
              <a:t> (left, right, or full) includes rows from one or both tables even if they don’t have matching values </a:t>
            </a:r>
          </a:p>
          <a:p>
            <a:pPr lvl="1"/>
            <a:r>
              <a:rPr lang="en-US" sz="2400" dirty="0"/>
              <a:t> </a:t>
            </a:r>
          </a:p>
          <a:p>
            <a:pPr lvl="1"/>
            <a:r>
              <a:rPr lang="en-US" sz="2400" b="1" i="1" dirty="0"/>
              <a:t>CROSS JOIN</a:t>
            </a:r>
            <a:r>
              <a:rPr lang="en-US" sz="2400" b="1" dirty="0"/>
              <a:t>S</a:t>
            </a:r>
            <a:r>
              <a:rPr lang="en-US" sz="2400" dirty="0"/>
              <a:t> return all rows from the left table with all rows from the right table.  WHERE conditions should always be included.</a:t>
            </a:r>
          </a:p>
          <a:p>
            <a:endParaRPr lang="en-US" dirty="0"/>
          </a:p>
        </p:txBody>
      </p:sp>
    </p:spTree>
    <p:extLst>
      <p:ext uri="{BB962C8B-B14F-4D97-AF65-F5344CB8AC3E}">
        <p14:creationId xmlns:p14="http://schemas.microsoft.com/office/powerpoint/2010/main" val="4683964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Aggregate sample</a:t>
            </a:r>
          </a:p>
        </p:txBody>
      </p:sp>
      <p:sp>
        <p:nvSpPr>
          <p:cNvPr id="3" name="Content Placeholder 2"/>
          <p:cNvSpPr>
            <a:spLocks noGrp="1"/>
          </p:cNvSpPr>
          <p:nvPr>
            <p:ph idx="1"/>
          </p:nvPr>
        </p:nvSpPr>
        <p:spPr/>
        <p:txBody>
          <a:bodyPr/>
          <a:lstStyle/>
          <a:p>
            <a:r>
              <a:rPr lang="en-US" sz="2800" dirty="0"/>
              <a:t>SQL Server provides </a:t>
            </a:r>
            <a:r>
              <a:rPr lang="en-US" sz="2800" b="1" dirty="0"/>
              <a:t>aggregate functions</a:t>
            </a:r>
            <a:r>
              <a:rPr lang="en-US" sz="2800" dirty="0"/>
              <a:t> to assist with the summarization of large volumes of data</a:t>
            </a:r>
          </a:p>
          <a:p>
            <a:pPr lvl="1"/>
            <a:endParaRPr lang="en-US" sz="2000" dirty="0"/>
          </a:p>
          <a:p>
            <a:r>
              <a:rPr lang="en-US" sz="2000" dirty="0"/>
              <a:t>SELECT </a:t>
            </a:r>
            <a:r>
              <a:rPr lang="en-US" sz="2000" b="1" dirty="0"/>
              <a:t>COUNT</a:t>
            </a:r>
            <a:r>
              <a:rPr lang="en-US" sz="2000" dirty="0"/>
              <a:t> (DISTINCT </a:t>
            </a:r>
            <a:r>
              <a:rPr lang="en-US" sz="2000" dirty="0" err="1"/>
              <a:t>SalesOrderID</a:t>
            </a:r>
            <a:r>
              <a:rPr lang="en-US" sz="2000" dirty="0"/>
              <a:t>) AS </a:t>
            </a:r>
            <a:r>
              <a:rPr lang="en-US" sz="2000" dirty="0" err="1"/>
              <a:t>UniqueOrders</a:t>
            </a:r>
            <a:r>
              <a:rPr lang="en-US" sz="2000" dirty="0"/>
              <a:t>, </a:t>
            </a:r>
          </a:p>
          <a:p>
            <a:r>
              <a:rPr lang="en-US" sz="2000" b="1" dirty="0"/>
              <a:t>AVG</a:t>
            </a:r>
            <a:r>
              <a:rPr lang="en-US" sz="2000" dirty="0"/>
              <a:t>(</a:t>
            </a:r>
            <a:r>
              <a:rPr lang="en-US" sz="2000" dirty="0" err="1"/>
              <a:t>UnitPrice</a:t>
            </a:r>
            <a:r>
              <a:rPr lang="en-US" sz="2000" dirty="0"/>
              <a:t>) AS </a:t>
            </a:r>
            <a:r>
              <a:rPr lang="en-US" sz="2000" dirty="0" err="1"/>
              <a:t>Avg_UnitPrice</a:t>
            </a:r>
            <a:r>
              <a:rPr lang="en-US" sz="2000" dirty="0"/>
              <a:t>, </a:t>
            </a:r>
          </a:p>
          <a:p>
            <a:r>
              <a:rPr lang="en-US" sz="2000" b="1" dirty="0"/>
              <a:t>MIN</a:t>
            </a:r>
            <a:r>
              <a:rPr lang="en-US" sz="2000" dirty="0"/>
              <a:t>(</a:t>
            </a:r>
            <a:r>
              <a:rPr lang="en-US" sz="2000" dirty="0" err="1"/>
              <a:t>OrderQty</a:t>
            </a:r>
            <a:r>
              <a:rPr lang="en-US" sz="2000" dirty="0"/>
              <a:t>)AS </a:t>
            </a:r>
            <a:r>
              <a:rPr lang="en-US" sz="2000" dirty="0" err="1"/>
              <a:t>Min_OrderQty</a:t>
            </a:r>
            <a:r>
              <a:rPr lang="en-US" sz="2000" dirty="0"/>
              <a:t>, </a:t>
            </a:r>
          </a:p>
          <a:p>
            <a:r>
              <a:rPr lang="en-US" sz="2000" b="1" dirty="0"/>
              <a:t>MAX</a:t>
            </a:r>
            <a:r>
              <a:rPr lang="en-US" sz="2000" dirty="0"/>
              <a:t>(</a:t>
            </a:r>
            <a:r>
              <a:rPr lang="en-US" sz="2000" dirty="0" err="1"/>
              <a:t>LineTotal</a:t>
            </a:r>
            <a:r>
              <a:rPr lang="en-US" sz="2000" dirty="0"/>
              <a:t>) AS </a:t>
            </a:r>
            <a:r>
              <a:rPr lang="en-US" sz="2000" dirty="0" err="1"/>
              <a:t>Max_LineTotal</a:t>
            </a:r>
            <a:endParaRPr lang="en-US" sz="2000" dirty="0"/>
          </a:p>
          <a:p>
            <a:r>
              <a:rPr lang="en-US" sz="2000" dirty="0"/>
              <a:t>FROM </a:t>
            </a:r>
            <a:r>
              <a:rPr lang="en-US" sz="2000" dirty="0" err="1"/>
              <a:t>Sales.SalesOrderDetail</a:t>
            </a:r>
            <a:r>
              <a:rPr lang="en-US" sz="2000" dirty="0"/>
              <a:t>;</a:t>
            </a:r>
          </a:p>
          <a:p>
            <a:endParaRPr lang="en-US" dirty="0"/>
          </a:p>
          <a:p>
            <a:endParaRPr lang="en-US" dirty="0"/>
          </a:p>
          <a:p>
            <a:endParaRPr lang="en-US" dirty="0"/>
          </a:p>
          <a:p>
            <a:endParaRPr lang="en-US" dirty="0"/>
          </a:p>
          <a:p>
            <a:endParaRPr lang="en-US" dirty="0"/>
          </a:p>
          <a:p>
            <a:endParaRPr lang="en-US" dirty="0"/>
          </a:p>
          <a:p>
            <a:r>
              <a:rPr lang="en-US" dirty="0"/>
              <a:t>Demo query generator</a:t>
            </a:r>
          </a:p>
        </p:txBody>
      </p:sp>
    </p:spTree>
    <p:extLst>
      <p:ext uri="{BB962C8B-B14F-4D97-AF65-F5344CB8AC3E}">
        <p14:creationId xmlns:p14="http://schemas.microsoft.com/office/powerpoint/2010/main" val="11820824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5" name="Rectangle 4"/>
          <p:cNvSpPr/>
          <p:nvPr/>
        </p:nvSpPr>
        <p:spPr bwMode="auto">
          <a:xfrm>
            <a:off x="0" y="4232063"/>
            <a:ext cx="9144000" cy="1341621"/>
          </a:xfrm>
          <a:prstGeom prst="rect">
            <a:avLst/>
          </a:prstGeom>
          <a:solidFill>
            <a:schemeClr val="tx2">
              <a:lumMod val="60000"/>
              <a:lumOff val="40000"/>
            </a:schemeClr>
          </a:solidFill>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0" tIns="46637" rIns="0" bIns="46637" numCol="1" rtlCol="0" anchor="ctr" anchorCtr="0" compatLnSpc="1">
            <a:prstTxWarp prst="textNoShape">
              <a:avLst/>
            </a:prstTxWarp>
          </a:bodyPr>
          <a:lstStyle/>
          <a:p>
            <a:pPr algn="ctr" defTabSz="932472"/>
            <a:endParaRPr lang="en-US" sz="2400" dirty="0">
              <a:gradFill>
                <a:gsLst>
                  <a:gs pos="0">
                    <a:srgbClr val="FFFFFF"/>
                  </a:gs>
                  <a:gs pos="100000">
                    <a:srgbClr val="FFFFFF"/>
                  </a:gs>
                </a:gsLst>
                <a:lin ang="5400000" scaled="0"/>
              </a:gradFill>
            </a:endParaRPr>
          </a:p>
        </p:txBody>
      </p:sp>
      <p:sp>
        <p:nvSpPr>
          <p:cNvPr id="4" name="Subtitle 3"/>
          <p:cNvSpPr>
            <a:spLocks noGrp="1"/>
          </p:cNvSpPr>
          <p:nvPr>
            <p:ph type="subTitle" idx="1"/>
          </p:nvPr>
        </p:nvSpPr>
        <p:spPr>
          <a:xfrm>
            <a:off x="311808" y="4100695"/>
            <a:ext cx="7865720" cy="1604356"/>
          </a:xfrm>
        </p:spPr>
        <p:txBody>
          <a:bodyPr/>
          <a:lstStyle/>
          <a:p>
            <a:r>
              <a:rPr lang="en-US" sz="4000" b="0" cap="none" dirty="0">
                <a:latin typeface="Segoe UI Light" panose="020B0502040204020203" pitchFamily="34" charset="0"/>
                <a:cs typeface="Segoe UI Light" panose="020B0502040204020203" pitchFamily="34" charset="0"/>
              </a:rPr>
              <a:t>Using the SELECT Statement</a:t>
            </a:r>
            <a:endParaRPr lang="en-US" sz="4000" cap="none" dirty="0">
              <a:latin typeface="Segoe UI Light" panose="020B0502040204020203" pitchFamily="34" charset="0"/>
              <a:cs typeface="Segoe UI Light" panose="020B0502040204020203" pitchFamily="34" charset="0"/>
            </a:endParaRPr>
          </a:p>
        </p:txBody>
      </p:sp>
      <p:sp>
        <p:nvSpPr>
          <p:cNvPr id="2" name="Text Placeholder 1"/>
          <p:cNvSpPr>
            <a:spLocks noGrp="1"/>
          </p:cNvSpPr>
          <p:nvPr>
            <p:ph type="body" sz="quarter" idx="10"/>
          </p:nvPr>
        </p:nvSpPr>
        <p:spPr/>
        <p:txBody>
          <a:bodyPr/>
          <a:lstStyle/>
          <a:p>
            <a:r>
              <a:rPr lang="en-US" dirty="0"/>
              <a:t>Demo</a:t>
            </a:r>
          </a:p>
        </p:txBody>
      </p:sp>
    </p:spTree>
    <p:extLst>
      <p:ext uri="{BB962C8B-B14F-4D97-AF65-F5344CB8AC3E}">
        <p14:creationId xmlns:p14="http://schemas.microsoft.com/office/powerpoint/2010/main" val="261274092"/>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038" dirty="0"/>
              <a:t>Meet Richard Patlan | </a:t>
            </a:r>
            <a:r>
              <a:rPr lang="en-US" sz="3038" dirty="0">
                <a:solidFill>
                  <a:srgbClr val="0072C6">
                    <a:alpha val="99000"/>
                  </a:srgbClr>
                </a:solidFill>
                <a:latin typeface="Segoe UI Light" pitchFamily="34" charset="0"/>
              </a:rPr>
              <a:t>@</a:t>
            </a:r>
            <a:r>
              <a:rPr lang="en-US" sz="3038" dirty="0" err="1">
                <a:solidFill>
                  <a:srgbClr val="0072C6">
                    <a:alpha val="99000"/>
                  </a:srgbClr>
                </a:solidFill>
                <a:latin typeface="Segoe UI Light" pitchFamily="34" charset="0"/>
              </a:rPr>
              <a:t>SQLRichard</a:t>
            </a:r>
            <a:endParaRPr lang="en-US" sz="3038" dirty="0">
              <a:solidFill>
                <a:schemeClr val="accent1"/>
              </a:solidFill>
            </a:endParaRPr>
          </a:p>
        </p:txBody>
      </p:sp>
      <p:sp>
        <p:nvSpPr>
          <p:cNvPr id="7" name="Content Placeholder 6"/>
          <p:cNvSpPr>
            <a:spLocks noGrp="1"/>
          </p:cNvSpPr>
          <p:nvPr>
            <p:ph sz="quarter" idx="10"/>
          </p:nvPr>
        </p:nvSpPr>
        <p:spPr>
          <a:xfrm>
            <a:off x="233117" y="1445104"/>
            <a:ext cx="6752902" cy="3967791"/>
          </a:xfrm>
        </p:spPr>
        <p:txBody>
          <a:bodyPr>
            <a:normAutofit/>
          </a:bodyPr>
          <a:lstStyle/>
          <a:p>
            <a:pPr marL="342900" lvl="1" indent="0">
              <a:buNone/>
            </a:pPr>
            <a:endParaRPr lang="en-US" dirty="0"/>
          </a:p>
          <a:p>
            <a:pPr lvl="1"/>
            <a:r>
              <a:rPr lang="en-US" sz="2100" dirty="0">
                <a:solidFill>
                  <a:schemeClr val="tx1"/>
                </a:solidFill>
              </a:rPr>
              <a:t>Database Administrator/SQL Developer </a:t>
            </a:r>
          </a:p>
          <a:p>
            <a:pPr lvl="2"/>
            <a:r>
              <a:rPr lang="en-US" dirty="0">
                <a:solidFill>
                  <a:schemeClr val="tx1">
                    <a:lumMod val="75000"/>
                    <a:lumOff val="25000"/>
                  </a:schemeClr>
                </a:solidFill>
              </a:rPr>
              <a:t>Focuses SQL Server Administration and SQL Programming</a:t>
            </a:r>
          </a:p>
          <a:p>
            <a:pPr lvl="2"/>
            <a:r>
              <a:rPr lang="en-US" dirty="0">
                <a:solidFill>
                  <a:schemeClr val="tx1">
                    <a:lumMod val="75000"/>
                    <a:lumOff val="25000"/>
                  </a:schemeClr>
                </a:solidFill>
              </a:rPr>
              <a:t>Present DBA/SQL Developer </a:t>
            </a:r>
            <a:r>
              <a:rPr lang="en-US" dirty="0" err="1">
                <a:solidFill>
                  <a:schemeClr val="tx1">
                    <a:lumMod val="75000"/>
                    <a:lumOff val="25000"/>
                  </a:schemeClr>
                </a:solidFill>
              </a:rPr>
              <a:t>Chedraui</a:t>
            </a:r>
            <a:r>
              <a:rPr lang="en-US">
                <a:solidFill>
                  <a:schemeClr val="tx1">
                    <a:lumMod val="75000"/>
                    <a:lumOff val="25000"/>
                  </a:schemeClr>
                </a:solidFill>
              </a:rPr>
              <a:t> USA</a:t>
            </a:r>
          </a:p>
          <a:p>
            <a:pPr lvl="2"/>
            <a:r>
              <a:rPr lang="en-US">
                <a:solidFill>
                  <a:schemeClr val="tx1">
                    <a:lumMod val="75000"/>
                    <a:lumOff val="25000"/>
                  </a:schemeClr>
                </a:solidFill>
              </a:rPr>
              <a:t>Instructor </a:t>
            </a:r>
            <a:r>
              <a:rPr lang="en-US" dirty="0">
                <a:solidFill>
                  <a:schemeClr val="tx1">
                    <a:lumMod val="75000"/>
                    <a:lumOff val="25000"/>
                  </a:schemeClr>
                </a:solidFill>
              </a:rPr>
              <a:t>at UCLA Extension and UCSD Extension</a:t>
            </a:r>
          </a:p>
          <a:p>
            <a:pPr lvl="2"/>
            <a:r>
              <a:rPr lang="en-US" dirty="0">
                <a:solidFill>
                  <a:schemeClr val="tx1">
                    <a:lumMod val="75000"/>
                    <a:lumOff val="25000"/>
                  </a:schemeClr>
                </a:solidFill>
              </a:rPr>
              <a:t>Lecture at Anderson School of Management, UCLA</a:t>
            </a:r>
          </a:p>
          <a:p>
            <a:pPr lvl="2"/>
            <a:r>
              <a:rPr lang="en-US" dirty="0">
                <a:solidFill>
                  <a:schemeClr val="tx1">
                    <a:lumMod val="75000"/>
                    <a:lumOff val="25000"/>
                  </a:schemeClr>
                </a:solidFill>
              </a:rPr>
              <a:t>Industry-recognized consultant:</a:t>
            </a:r>
          </a:p>
          <a:p>
            <a:pPr lvl="4"/>
            <a:r>
              <a:rPr lang="en-US" dirty="0" err="1">
                <a:solidFill>
                  <a:schemeClr val="tx1">
                    <a:lumMod val="75000"/>
                    <a:lumOff val="25000"/>
                  </a:schemeClr>
                </a:solidFill>
              </a:rPr>
              <a:t>CoffeeBean</a:t>
            </a:r>
            <a:r>
              <a:rPr lang="en-US" dirty="0">
                <a:solidFill>
                  <a:schemeClr val="tx1">
                    <a:lumMod val="75000"/>
                    <a:lumOff val="25000"/>
                  </a:schemeClr>
                </a:solidFill>
              </a:rPr>
              <a:t> </a:t>
            </a:r>
          </a:p>
          <a:p>
            <a:pPr lvl="4"/>
            <a:r>
              <a:rPr lang="en-US" dirty="0" err="1">
                <a:solidFill>
                  <a:schemeClr val="tx1">
                    <a:lumMod val="75000"/>
                    <a:lumOff val="25000"/>
                  </a:schemeClr>
                </a:solidFill>
              </a:rPr>
              <a:t>BlackLineSystems</a:t>
            </a:r>
            <a:endParaRPr lang="en-US" dirty="0">
              <a:solidFill>
                <a:schemeClr val="tx1">
                  <a:lumMod val="75000"/>
                  <a:lumOff val="25000"/>
                </a:schemeClr>
              </a:solidFill>
            </a:endParaRPr>
          </a:p>
          <a:p>
            <a:pPr lvl="4"/>
            <a:r>
              <a:rPr lang="en-US" dirty="0" err="1">
                <a:solidFill>
                  <a:schemeClr val="tx1">
                    <a:lumMod val="75000"/>
                    <a:lumOff val="25000"/>
                  </a:schemeClr>
                </a:solidFill>
              </a:rPr>
              <a:t>Jafra</a:t>
            </a:r>
            <a:r>
              <a:rPr lang="en-US" dirty="0">
                <a:solidFill>
                  <a:schemeClr val="tx1">
                    <a:lumMod val="75000"/>
                    <a:lumOff val="25000"/>
                  </a:schemeClr>
                </a:solidFill>
              </a:rPr>
              <a:t> </a:t>
            </a:r>
            <a:r>
              <a:rPr lang="en-US" dirty="0" err="1">
                <a:solidFill>
                  <a:schemeClr val="tx1">
                    <a:lumMod val="75000"/>
                    <a:lumOff val="25000"/>
                  </a:schemeClr>
                </a:solidFill>
              </a:rPr>
              <a:t>Cometics</a:t>
            </a:r>
            <a:endParaRPr lang="en-US" dirty="0">
              <a:solidFill>
                <a:schemeClr val="tx1">
                  <a:lumMod val="75000"/>
                  <a:lumOff val="25000"/>
                </a:schemeClr>
              </a:solidFill>
            </a:endParaRPr>
          </a:p>
          <a:p>
            <a:pPr lvl="4"/>
            <a:r>
              <a:rPr lang="en-US" dirty="0">
                <a:solidFill>
                  <a:schemeClr val="tx1">
                    <a:lumMod val="75000"/>
                    <a:lumOff val="25000"/>
                  </a:schemeClr>
                </a:solidFill>
              </a:rPr>
              <a:t>Bloomberg Ribner</a:t>
            </a:r>
          </a:p>
          <a:p>
            <a:pPr lvl="2"/>
            <a:r>
              <a:rPr lang="en-US" dirty="0">
                <a:solidFill>
                  <a:schemeClr val="tx1">
                    <a:lumMod val="75000"/>
                    <a:lumOff val="25000"/>
                  </a:schemeClr>
                </a:solidFill>
              </a:rPr>
              <a:t>More than 30 years of industry experience</a:t>
            </a:r>
            <a:endParaRPr lang="en-US" sz="2100" dirty="0">
              <a:solidFill>
                <a:schemeClr val="tx1"/>
              </a:solidFill>
            </a:endParaRPr>
          </a:p>
          <a:p>
            <a:pPr marL="342900" lvl="1" indent="0">
              <a:buNone/>
            </a:pPr>
            <a:endParaRPr lang="en-US" dirty="0"/>
          </a:p>
        </p:txBody>
      </p:sp>
      <p:pic>
        <p:nvPicPr>
          <p:cNvPr id="6" name="Picture 5">
            <a:extLst>
              <a:ext uri="{FF2B5EF4-FFF2-40B4-BE49-F238E27FC236}">
                <a16:creationId xmlns:a16="http://schemas.microsoft.com/office/drawing/2014/main" id="{6D672023-BD5D-4F2F-9DE3-C3642BA71F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6858359" y="1610114"/>
            <a:ext cx="1593783" cy="1195337"/>
          </a:xfrm>
          <a:prstGeom prst="rect">
            <a:avLst/>
          </a:prstGeom>
        </p:spPr>
      </p:pic>
    </p:spTree>
    <p:extLst>
      <p:ext uri="{BB962C8B-B14F-4D97-AF65-F5344CB8AC3E}">
        <p14:creationId xmlns:p14="http://schemas.microsoft.com/office/powerpoint/2010/main" val="5966112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Inserting data</a:t>
            </a:r>
          </a:p>
        </p:txBody>
      </p:sp>
      <p:sp>
        <p:nvSpPr>
          <p:cNvPr id="12291" name="Content Placeholder 2"/>
          <p:cNvSpPr>
            <a:spLocks noGrp="1"/>
          </p:cNvSpPr>
          <p:nvPr>
            <p:ph idx="1"/>
          </p:nvPr>
        </p:nvSpPr>
        <p:spPr/>
        <p:txBody>
          <a:bodyPr/>
          <a:lstStyle/>
          <a:p>
            <a:r>
              <a:rPr lang="en-US" dirty="0"/>
              <a:t>You can add a new row to a table using the INSERT statement</a:t>
            </a:r>
          </a:p>
          <a:p>
            <a:endParaRPr lang="en-US" dirty="0"/>
          </a:p>
          <a:p>
            <a:r>
              <a:rPr lang="en-US" dirty="0"/>
              <a:t>	INSERT INTO </a:t>
            </a:r>
            <a:r>
              <a:rPr lang="en-US" dirty="0" err="1"/>
              <a:t>Production.UnitMeasure</a:t>
            </a:r>
            <a:endParaRPr lang="en-US" dirty="0"/>
          </a:p>
          <a:p>
            <a:r>
              <a:rPr lang="en-US" dirty="0"/>
              <a:t>	VALUES (N'FT', </a:t>
            </a:r>
            <a:r>
              <a:rPr lang="en-US" dirty="0" err="1"/>
              <a:t>N'Feet</a:t>
            </a:r>
            <a:r>
              <a:rPr lang="en-US" dirty="0"/>
              <a:t>', '20080414')</a:t>
            </a:r>
          </a:p>
          <a:p>
            <a:endParaRPr lang="en-US" dirty="0"/>
          </a:p>
          <a:p>
            <a:r>
              <a:rPr lang="en-US" dirty="0"/>
              <a:t>You can add multiple rows to a table using the following INSERT statement</a:t>
            </a:r>
          </a:p>
          <a:p>
            <a:endParaRPr lang="en-US" dirty="0"/>
          </a:p>
          <a:p>
            <a:r>
              <a:rPr lang="en-US" dirty="0"/>
              <a:t>	INSERT INTO </a:t>
            </a:r>
            <a:r>
              <a:rPr lang="en-US" dirty="0" err="1"/>
              <a:t>Production.UnitMeasure</a:t>
            </a:r>
            <a:r>
              <a:rPr lang="en-US" dirty="0"/>
              <a:t> </a:t>
            </a:r>
          </a:p>
          <a:p>
            <a:r>
              <a:rPr lang="en-US" dirty="0"/>
              <a:t>	VALUES (N'FT2', </a:t>
            </a:r>
            <a:r>
              <a:rPr lang="en-US" dirty="0" err="1"/>
              <a:t>N'Square</a:t>
            </a:r>
            <a:r>
              <a:rPr lang="en-US" dirty="0"/>
              <a:t> Feet ', '20080923'), </a:t>
            </a:r>
          </a:p>
          <a:p>
            <a:r>
              <a:rPr lang="en-US" dirty="0"/>
              <a:t>	              (N'Y', </a:t>
            </a:r>
            <a:r>
              <a:rPr lang="en-US" dirty="0" err="1"/>
              <a:t>N'Yards</a:t>
            </a:r>
            <a:r>
              <a:rPr lang="en-US" dirty="0"/>
              <a:t>', '20080923'), </a:t>
            </a:r>
          </a:p>
          <a:p>
            <a:r>
              <a:rPr lang="en-US" dirty="0"/>
              <a:t>	 	   (N'Y3', </a:t>
            </a:r>
            <a:r>
              <a:rPr lang="en-US" dirty="0" err="1"/>
              <a:t>N'Cubic</a:t>
            </a:r>
            <a:r>
              <a:rPr lang="en-US" dirty="0"/>
              <a:t> Yards', '20080923'</a:t>
            </a:r>
          </a:p>
          <a:p>
            <a:endParaRPr lang="en-US" dirty="0"/>
          </a:p>
          <a:p>
            <a:r>
              <a:rPr lang="en-US" b="1" dirty="0"/>
              <a:t>BULK INSERT </a:t>
            </a:r>
            <a:r>
              <a:rPr lang="en-US" dirty="0"/>
              <a:t>can be used to import a data file into a table with a user-specified format.</a:t>
            </a:r>
          </a:p>
          <a:p>
            <a:pPr lvl="1"/>
            <a:endParaRPr lang="en-US" dirty="0"/>
          </a:p>
          <a:p>
            <a:endParaRPr lang="en-US" dirty="0"/>
          </a:p>
        </p:txBody>
      </p:sp>
    </p:spTree>
    <p:extLst>
      <p:ext uri="{BB962C8B-B14F-4D97-AF65-F5344CB8AC3E}">
        <p14:creationId xmlns:p14="http://schemas.microsoft.com/office/powerpoint/2010/main" val="11797905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Update statement</a:t>
            </a:r>
          </a:p>
        </p:txBody>
      </p:sp>
      <p:sp>
        <p:nvSpPr>
          <p:cNvPr id="13315" name="Content Placeholder 2"/>
          <p:cNvSpPr>
            <a:spLocks noGrp="1"/>
          </p:cNvSpPr>
          <p:nvPr>
            <p:ph idx="1"/>
          </p:nvPr>
        </p:nvSpPr>
        <p:spPr/>
        <p:txBody>
          <a:bodyPr/>
          <a:lstStyle/>
          <a:p>
            <a:r>
              <a:rPr lang="en-US" dirty="0"/>
              <a:t>The </a:t>
            </a:r>
            <a:r>
              <a:rPr lang="en-US" b="1" i="1" dirty="0"/>
              <a:t>UPDATE</a:t>
            </a:r>
            <a:r>
              <a:rPr lang="en-US" dirty="0"/>
              <a:t> statement is used to modify the data that is already stored in a table</a:t>
            </a:r>
          </a:p>
          <a:p>
            <a:endParaRPr lang="en-US" dirty="0"/>
          </a:p>
          <a:p>
            <a:r>
              <a:rPr lang="en-US" dirty="0"/>
              <a:t>UPDATE </a:t>
            </a:r>
            <a:r>
              <a:rPr lang="en-US" dirty="0" err="1"/>
              <a:t>Sales.SalesPerson</a:t>
            </a:r>
            <a:r>
              <a:rPr lang="en-US" dirty="0"/>
              <a:t> </a:t>
            </a:r>
          </a:p>
          <a:p>
            <a:r>
              <a:rPr lang="en-US" dirty="0"/>
              <a:t>SET Bonus = 6000, </a:t>
            </a:r>
            <a:r>
              <a:rPr lang="en-US" dirty="0" err="1"/>
              <a:t>CommissionPct</a:t>
            </a:r>
            <a:r>
              <a:rPr lang="en-US" dirty="0"/>
              <a:t> = .10, </a:t>
            </a:r>
            <a:r>
              <a:rPr lang="en-US" dirty="0" err="1"/>
              <a:t>SalesQuota</a:t>
            </a:r>
            <a:r>
              <a:rPr lang="en-US" dirty="0"/>
              <a:t> = NULL </a:t>
            </a:r>
          </a:p>
          <a:p>
            <a:r>
              <a:rPr lang="en-US" dirty="0"/>
              <a:t>WHERE </a:t>
            </a:r>
            <a:r>
              <a:rPr lang="en-US" dirty="0" err="1"/>
              <a:t>sales.SalesPerson.BusinessEntityID</a:t>
            </a:r>
            <a:r>
              <a:rPr lang="en-US" dirty="0"/>
              <a:t> = 289</a:t>
            </a:r>
          </a:p>
          <a:p>
            <a:endParaRPr lang="en-US" dirty="0"/>
          </a:p>
        </p:txBody>
      </p:sp>
    </p:spTree>
    <p:extLst>
      <p:ext uri="{BB962C8B-B14F-4D97-AF65-F5344CB8AC3E}">
        <p14:creationId xmlns:p14="http://schemas.microsoft.com/office/powerpoint/2010/main" val="3524489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DELETE statement</a:t>
            </a:r>
          </a:p>
        </p:txBody>
      </p:sp>
      <p:sp>
        <p:nvSpPr>
          <p:cNvPr id="14339" name="Content Placeholder 2"/>
          <p:cNvSpPr>
            <a:spLocks noGrp="1"/>
          </p:cNvSpPr>
          <p:nvPr>
            <p:ph idx="1"/>
          </p:nvPr>
        </p:nvSpPr>
        <p:spPr/>
        <p:txBody>
          <a:bodyPr/>
          <a:lstStyle/>
          <a:p>
            <a:r>
              <a:rPr lang="en-US" sz="2400" dirty="0"/>
              <a:t>The </a:t>
            </a:r>
            <a:r>
              <a:rPr lang="en-US" sz="2400" b="1" i="1" dirty="0"/>
              <a:t>DELETE</a:t>
            </a:r>
            <a:r>
              <a:rPr lang="en-US" sz="2400" dirty="0"/>
              <a:t> statement is used to delete rows from a table</a:t>
            </a:r>
          </a:p>
          <a:p>
            <a:pPr marL="457200" lvl="1" indent="0">
              <a:buFontTx/>
              <a:buNone/>
            </a:pPr>
            <a:endParaRPr lang="en-US" sz="2600" dirty="0"/>
          </a:p>
          <a:p>
            <a:r>
              <a:rPr lang="en-US" sz="2600" dirty="0"/>
              <a:t>	</a:t>
            </a:r>
            <a:r>
              <a:rPr lang="en-US" sz="2400" dirty="0"/>
              <a:t>DELETE FROM </a:t>
            </a:r>
            <a:r>
              <a:rPr lang="en-US" sz="2400" dirty="0" err="1"/>
              <a:t>Production.UnitMeasure</a:t>
            </a:r>
            <a:endParaRPr lang="en-US" sz="2400" dirty="0"/>
          </a:p>
          <a:p>
            <a:r>
              <a:rPr lang="en-US" sz="2600" dirty="0"/>
              <a:t>	</a:t>
            </a:r>
            <a:r>
              <a:rPr lang="en-US" sz="2400" dirty="0"/>
              <a:t>WHERE </a:t>
            </a:r>
            <a:r>
              <a:rPr lang="en-US" sz="2400" dirty="0" err="1"/>
              <a:t>Production.UnitMeasure.Name</a:t>
            </a:r>
            <a:r>
              <a:rPr lang="en-US" sz="2400" dirty="0"/>
              <a:t> = ‘Feet’</a:t>
            </a:r>
          </a:p>
          <a:p>
            <a:endParaRPr lang="en-US" sz="2400" dirty="0"/>
          </a:p>
          <a:p>
            <a:r>
              <a:rPr lang="en-US" sz="2400" dirty="0"/>
              <a:t>A</a:t>
            </a:r>
            <a:r>
              <a:rPr lang="en-US" sz="2400" b="1" dirty="0"/>
              <a:t> DELETE</a:t>
            </a:r>
            <a:r>
              <a:rPr lang="en-US" sz="2400" dirty="0"/>
              <a:t> statement without a WHERE clause will cause all rows to be deleted</a:t>
            </a:r>
          </a:p>
          <a:p>
            <a:r>
              <a:rPr lang="en-US" sz="2400" dirty="0"/>
              <a:t>	DELETE FROM </a:t>
            </a:r>
            <a:r>
              <a:rPr lang="en-US" sz="2400" dirty="0" err="1"/>
              <a:t>Sales.SalesPersonQuotaHistory</a:t>
            </a:r>
            <a:r>
              <a:rPr lang="en-US" sz="2400" dirty="0"/>
              <a:t>; </a:t>
            </a:r>
          </a:p>
          <a:p>
            <a:endParaRPr lang="en-US" sz="2400" dirty="0"/>
          </a:p>
        </p:txBody>
      </p:sp>
    </p:spTree>
    <p:extLst>
      <p:ext uri="{BB962C8B-B14F-4D97-AF65-F5344CB8AC3E}">
        <p14:creationId xmlns:p14="http://schemas.microsoft.com/office/powerpoint/2010/main" val="22011700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5" name="Rectangle 4"/>
          <p:cNvSpPr/>
          <p:nvPr/>
        </p:nvSpPr>
        <p:spPr bwMode="auto">
          <a:xfrm>
            <a:off x="0" y="4292685"/>
            <a:ext cx="9144000" cy="1341621"/>
          </a:xfrm>
          <a:prstGeom prst="rect">
            <a:avLst/>
          </a:prstGeom>
          <a:solidFill>
            <a:schemeClr val="tx2">
              <a:lumMod val="60000"/>
              <a:lumOff val="40000"/>
            </a:schemeClr>
          </a:solidFill>
          <a:ln>
            <a:noFill/>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0" tIns="46637" rIns="0" bIns="46637" numCol="1" rtlCol="0" anchor="ctr" anchorCtr="0" compatLnSpc="1">
            <a:prstTxWarp prst="textNoShape">
              <a:avLst/>
            </a:prstTxWarp>
          </a:bodyPr>
          <a:lstStyle/>
          <a:p>
            <a:pPr algn="ctr" defTabSz="932472"/>
            <a:endParaRPr lang="en-US" sz="2400" dirty="0">
              <a:gradFill>
                <a:gsLst>
                  <a:gs pos="0">
                    <a:srgbClr val="FFFFFF"/>
                  </a:gs>
                  <a:gs pos="100000">
                    <a:srgbClr val="FFFFFF"/>
                  </a:gs>
                </a:gsLst>
                <a:lin ang="5400000" scaled="0"/>
              </a:gradFill>
            </a:endParaRPr>
          </a:p>
        </p:txBody>
      </p:sp>
      <p:sp>
        <p:nvSpPr>
          <p:cNvPr id="4" name="Subtitle 3"/>
          <p:cNvSpPr>
            <a:spLocks noGrp="1"/>
          </p:cNvSpPr>
          <p:nvPr>
            <p:ph type="subTitle" idx="1"/>
          </p:nvPr>
        </p:nvSpPr>
        <p:spPr>
          <a:xfrm>
            <a:off x="311808" y="4100695"/>
            <a:ext cx="7865720" cy="1604356"/>
          </a:xfrm>
        </p:spPr>
        <p:txBody>
          <a:bodyPr/>
          <a:lstStyle/>
          <a:p>
            <a:r>
              <a:rPr lang="en-US" sz="4000" b="0" cap="none" dirty="0">
                <a:latin typeface="Segoe UI Light" panose="020B0502040204020203" pitchFamily="34" charset="0"/>
                <a:cs typeface="Segoe UI Light" panose="020B0502040204020203" pitchFamily="34" charset="0"/>
              </a:rPr>
              <a:t>Modifying data using DML statements</a:t>
            </a:r>
            <a:endParaRPr lang="en-US" sz="4000" cap="none" dirty="0">
              <a:latin typeface="Segoe UI Light" panose="020B0502040204020203" pitchFamily="34" charset="0"/>
              <a:cs typeface="Segoe UI Light" panose="020B0502040204020203" pitchFamily="34" charset="0"/>
            </a:endParaRPr>
          </a:p>
        </p:txBody>
      </p:sp>
      <p:sp>
        <p:nvSpPr>
          <p:cNvPr id="2" name="Text Placeholder 1"/>
          <p:cNvSpPr>
            <a:spLocks noGrp="1"/>
          </p:cNvSpPr>
          <p:nvPr>
            <p:ph type="body" sz="quarter" idx="10"/>
          </p:nvPr>
        </p:nvSpPr>
        <p:spPr/>
        <p:txBody>
          <a:bodyPr/>
          <a:lstStyle/>
          <a:p>
            <a:r>
              <a:rPr lang="en-US" dirty="0"/>
              <a:t>Demo</a:t>
            </a:r>
          </a:p>
        </p:txBody>
      </p:sp>
    </p:spTree>
    <p:extLst>
      <p:ext uri="{BB962C8B-B14F-4D97-AF65-F5344CB8AC3E}">
        <p14:creationId xmlns:p14="http://schemas.microsoft.com/office/powerpoint/2010/main" val="1237493643"/>
      </p:ext>
    </p:extLst>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6" name="Title 2"/>
          <p:cNvSpPr txBox="1">
            <a:spLocks/>
          </p:cNvSpPr>
          <p:nvPr/>
        </p:nvSpPr>
        <p:spPr>
          <a:xfrm>
            <a:off x="201929" y="2960472"/>
            <a:ext cx="8740142" cy="1796217"/>
          </a:xfrm>
          <a:prstGeom prst="rect">
            <a:avLst/>
          </a:prstGeom>
        </p:spPr>
        <p:txBody>
          <a:bodyPr/>
          <a:lstStyle>
            <a:lvl1pPr algn="l" defTabSz="685955" rtl="0" eaLnBrk="1" latinLnBrk="0" hangingPunct="1">
              <a:lnSpc>
                <a:spcPct val="90000"/>
              </a:lnSpc>
              <a:spcBef>
                <a:spcPct val="0"/>
              </a:spcBef>
              <a:buNone/>
              <a:defRPr lang="en-US" sz="3601" b="0" kern="1200" cap="none" spc="-150" baseline="0" dirty="0" smtClean="0">
                <a:ln w="3175">
                  <a:noFill/>
                </a:ln>
                <a:solidFill>
                  <a:schemeClr val="accent6">
                    <a:alpha val="98824"/>
                  </a:schemeClr>
                </a:solidFill>
                <a:effectLst/>
                <a:latin typeface="Segoe UI Light" pitchFamily="34" charset="0"/>
                <a:ea typeface="+mn-ea"/>
                <a:cs typeface="Arial" charset="0"/>
              </a:defRPr>
            </a:lvl1pPr>
          </a:lstStyle>
          <a:p>
            <a:pPr fontAlgn="auto">
              <a:spcAft>
                <a:spcPts val="0"/>
              </a:spcAft>
            </a:pPr>
            <a:r>
              <a:rPr lang="en-GB" sz="6000" dirty="0">
                <a:solidFill>
                  <a:srgbClr val="FFFFFF">
                    <a:alpha val="98824"/>
                  </a:srgbClr>
                </a:solidFill>
              </a:rPr>
              <a:t>Indexes and triggers</a:t>
            </a:r>
          </a:p>
        </p:txBody>
      </p:sp>
    </p:spTree>
    <p:extLst>
      <p:ext uri="{BB962C8B-B14F-4D97-AF65-F5344CB8AC3E}">
        <p14:creationId xmlns:p14="http://schemas.microsoft.com/office/powerpoint/2010/main" val="2042252954"/>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SQL Server indexes</a:t>
            </a:r>
          </a:p>
        </p:txBody>
      </p:sp>
      <p:sp>
        <p:nvSpPr>
          <p:cNvPr id="14339" name="Content Placeholder 2"/>
          <p:cNvSpPr>
            <a:spLocks noGrp="1"/>
          </p:cNvSpPr>
          <p:nvPr>
            <p:ph idx="1"/>
          </p:nvPr>
        </p:nvSpPr>
        <p:spPr/>
        <p:txBody>
          <a:bodyPr/>
          <a:lstStyle/>
          <a:p>
            <a:r>
              <a:rPr lang="en-US" sz="2800" dirty="0"/>
              <a:t>Indexes allow you to speed up the retrieval of data stored within a table or view</a:t>
            </a:r>
          </a:p>
          <a:p>
            <a:endParaRPr lang="en-US" dirty="0"/>
          </a:p>
          <a:p>
            <a:r>
              <a:rPr lang="en-US" sz="2800" dirty="0"/>
              <a:t>The SQL Server query optimizer evaluates each method for retrieving the data and selects the most efficient method which may be a table scan or using one or more indexes if they exist.</a:t>
            </a:r>
          </a:p>
          <a:p>
            <a:endParaRPr lang="en-US" sz="2800" dirty="0"/>
          </a:p>
          <a:p>
            <a:r>
              <a:rPr lang="en-US" sz="2800" dirty="0"/>
              <a:t>The most commonly used indexes include</a:t>
            </a:r>
          </a:p>
          <a:p>
            <a:r>
              <a:rPr lang="en-US" sz="2800" dirty="0"/>
              <a:t>	clustered</a:t>
            </a:r>
          </a:p>
          <a:p>
            <a:r>
              <a:rPr lang="en-US" sz="2800" dirty="0"/>
              <a:t>	</a:t>
            </a:r>
            <a:r>
              <a:rPr lang="en-US" sz="2800" dirty="0" err="1"/>
              <a:t>nonclustered</a:t>
            </a:r>
            <a:endParaRPr lang="en-US" sz="2800" dirty="0"/>
          </a:p>
          <a:p>
            <a:r>
              <a:rPr lang="en-US" sz="2800" dirty="0"/>
              <a:t>	unique</a:t>
            </a:r>
          </a:p>
        </p:txBody>
      </p:sp>
    </p:spTree>
    <p:extLst>
      <p:ext uri="{BB962C8B-B14F-4D97-AF65-F5344CB8AC3E}">
        <p14:creationId xmlns:p14="http://schemas.microsoft.com/office/powerpoint/2010/main" val="8137305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Creating a DML trigger</a:t>
            </a:r>
          </a:p>
        </p:txBody>
      </p:sp>
      <p:sp>
        <p:nvSpPr>
          <p:cNvPr id="3" name="Content Placeholder 2"/>
          <p:cNvSpPr>
            <a:spLocks noGrp="1"/>
          </p:cNvSpPr>
          <p:nvPr>
            <p:ph idx="1"/>
          </p:nvPr>
        </p:nvSpPr>
        <p:spPr/>
        <p:txBody>
          <a:bodyPr/>
          <a:lstStyle/>
          <a:p>
            <a:r>
              <a:rPr lang="en-US" sz="2800" dirty="0"/>
              <a:t>Triggers are used to enforce business rules when data is modified</a:t>
            </a:r>
          </a:p>
          <a:p>
            <a:r>
              <a:rPr lang="en-US" sz="2800" dirty="0"/>
              <a:t>This DML trigger displays a message to the user when they try to add or change data in the customer table</a:t>
            </a:r>
          </a:p>
          <a:p>
            <a:endParaRPr lang="en-US" dirty="0"/>
          </a:p>
          <a:p>
            <a:pPr lvl="1"/>
            <a:r>
              <a:rPr lang="en-US" sz="2400" dirty="0"/>
              <a:t>CREATE TRIGGER Reminder1 </a:t>
            </a:r>
          </a:p>
          <a:p>
            <a:pPr lvl="1"/>
            <a:r>
              <a:rPr lang="en-US" sz="2400" dirty="0"/>
              <a:t>ON </a:t>
            </a:r>
            <a:r>
              <a:rPr lang="en-US" sz="2400" dirty="0" err="1"/>
              <a:t>Sales.Customer</a:t>
            </a:r>
            <a:r>
              <a:rPr lang="en-US" sz="2400" dirty="0"/>
              <a:t> </a:t>
            </a:r>
          </a:p>
          <a:p>
            <a:pPr lvl="1"/>
            <a:r>
              <a:rPr lang="en-US" sz="2400" dirty="0"/>
              <a:t>AFTER INSERT, UPDATE </a:t>
            </a:r>
          </a:p>
          <a:p>
            <a:pPr lvl="1"/>
            <a:r>
              <a:rPr lang="en-US" sz="2400" dirty="0"/>
              <a:t>AS RAISERROR ('Notify Customer Relations', 16, 10); </a:t>
            </a:r>
          </a:p>
          <a:p>
            <a:pPr lvl="1"/>
            <a:r>
              <a:rPr lang="en-US" sz="2400" dirty="0"/>
              <a:t>GO </a:t>
            </a:r>
          </a:p>
        </p:txBody>
      </p:sp>
    </p:spTree>
    <p:extLst>
      <p:ext uri="{BB962C8B-B14F-4D97-AF65-F5344CB8AC3E}">
        <p14:creationId xmlns:p14="http://schemas.microsoft.com/office/powerpoint/2010/main" val="10159537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Summary</a:t>
            </a:r>
          </a:p>
        </p:txBody>
      </p:sp>
      <p:sp>
        <p:nvSpPr>
          <p:cNvPr id="17411" name="Content Placeholder 2"/>
          <p:cNvSpPr>
            <a:spLocks noGrp="1"/>
          </p:cNvSpPr>
          <p:nvPr>
            <p:ph idx="1"/>
          </p:nvPr>
        </p:nvSpPr>
        <p:spPr/>
        <p:txBody>
          <a:bodyPr/>
          <a:lstStyle/>
          <a:p>
            <a:r>
              <a:rPr lang="en-US" sz="2800" dirty="0"/>
              <a:t>The SELECT statement is use to retrieve data from one or more tables stored in a database</a:t>
            </a:r>
          </a:p>
          <a:p>
            <a:endParaRPr lang="en-US" sz="2800" dirty="0"/>
          </a:p>
          <a:p>
            <a:r>
              <a:rPr lang="en-US" sz="2800" dirty="0"/>
              <a:t>The SELECT command must indicate what columns and what table you want to retrieve data from when executing the query. </a:t>
            </a:r>
          </a:p>
          <a:p>
            <a:endParaRPr lang="en-US" sz="2800" dirty="0"/>
          </a:p>
          <a:p>
            <a:r>
              <a:rPr lang="en-US" sz="2800" dirty="0"/>
              <a:t>Optionally the SELECT statement can include the WHERE clause to define the conditions used to determine what rows will be returned</a:t>
            </a:r>
          </a:p>
          <a:p>
            <a:endParaRPr lang="en-US" dirty="0"/>
          </a:p>
        </p:txBody>
      </p:sp>
    </p:spTree>
    <p:extLst>
      <p:ext uri="{BB962C8B-B14F-4D97-AF65-F5344CB8AC3E}">
        <p14:creationId xmlns:p14="http://schemas.microsoft.com/office/powerpoint/2010/main" val="22545085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Summary</a:t>
            </a:r>
          </a:p>
        </p:txBody>
      </p:sp>
      <p:sp>
        <p:nvSpPr>
          <p:cNvPr id="17411" name="Content Placeholder 2"/>
          <p:cNvSpPr>
            <a:spLocks noGrp="1"/>
          </p:cNvSpPr>
          <p:nvPr>
            <p:ph idx="1"/>
          </p:nvPr>
        </p:nvSpPr>
        <p:spPr/>
        <p:txBody>
          <a:bodyPr/>
          <a:lstStyle/>
          <a:p>
            <a:r>
              <a:rPr lang="en-US" sz="2800" dirty="0"/>
              <a:t>Other arguments that can be used to control what data is returned include;</a:t>
            </a:r>
          </a:p>
          <a:p>
            <a:r>
              <a:rPr lang="en-US" sz="2800" dirty="0"/>
              <a:t>	BETWEEN</a:t>
            </a:r>
          </a:p>
          <a:p>
            <a:r>
              <a:rPr lang="en-US" sz="2800" dirty="0"/>
              <a:t>	NOT</a:t>
            </a:r>
          </a:p>
          <a:p>
            <a:r>
              <a:rPr lang="en-US" sz="2800" dirty="0"/>
              <a:t>	UNION</a:t>
            </a:r>
          </a:p>
          <a:p>
            <a:r>
              <a:rPr lang="en-US" sz="2800" dirty="0"/>
              <a:t>	EXCEPT</a:t>
            </a:r>
          </a:p>
          <a:p>
            <a:r>
              <a:rPr lang="en-US" sz="2800" dirty="0"/>
              <a:t>	INTERSECT</a:t>
            </a:r>
          </a:p>
          <a:p>
            <a:r>
              <a:rPr lang="en-US" sz="2800" dirty="0"/>
              <a:t>	JOIN (INNER, OUTER, CROSS)</a:t>
            </a:r>
          </a:p>
          <a:p>
            <a:endParaRPr lang="en-US" sz="2800" dirty="0"/>
          </a:p>
          <a:p>
            <a:endParaRPr lang="en-US" sz="2800" dirty="0"/>
          </a:p>
          <a:p>
            <a:endParaRPr lang="en-US" sz="2800" dirty="0"/>
          </a:p>
          <a:p>
            <a:endParaRPr lang="en-US" sz="2800" dirty="0"/>
          </a:p>
          <a:p>
            <a:endParaRPr lang="en-US" dirty="0"/>
          </a:p>
        </p:txBody>
      </p:sp>
    </p:spTree>
    <p:extLst>
      <p:ext uri="{BB962C8B-B14F-4D97-AF65-F5344CB8AC3E}">
        <p14:creationId xmlns:p14="http://schemas.microsoft.com/office/powerpoint/2010/main" val="38665939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Summary</a:t>
            </a:r>
          </a:p>
        </p:txBody>
      </p:sp>
      <p:sp>
        <p:nvSpPr>
          <p:cNvPr id="19459" name="Content Placeholder 2"/>
          <p:cNvSpPr>
            <a:spLocks noGrp="1"/>
          </p:cNvSpPr>
          <p:nvPr>
            <p:ph idx="1"/>
          </p:nvPr>
        </p:nvSpPr>
        <p:spPr/>
        <p:txBody>
          <a:bodyPr/>
          <a:lstStyle/>
          <a:p>
            <a:r>
              <a:rPr lang="en-US" sz="2800" dirty="0"/>
              <a:t>DML commands that can be used to manage table and view data include</a:t>
            </a:r>
          </a:p>
          <a:p>
            <a:r>
              <a:rPr lang="en-US" sz="2800" dirty="0"/>
              <a:t>	INSERT</a:t>
            </a:r>
          </a:p>
          <a:p>
            <a:r>
              <a:rPr lang="en-US" sz="2800" dirty="0"/>
              <a:t>	BULK INSERT</a:t>
            </a:r>
          </a:p>
          <a:p>
            <a:r>
              <a:rPr lang="en-US" sz="2800" dirty="0"/>
              <a:t>	UPDATE</a:t>
            </a:r>
          </a:p>
          <a:p>
            <a:r>
              <a:rPr lang="en-US" sz="2800" dirty="0"/>
              <a:t>	DELETE</a:t>
            </a:r>
          </a:p>
          <a:p>
            <a:r>
              <a:rPr lang="en-US" sz="2800" dirty="0"/>
              <a:t>Indexes are used to speed up the retrieval of data from tables and views</a:t>
            </a:r>
          </a:p>
          <a:p>
            <a:r>
              <a:rPr lang="en-US" sz="2800" dirty="0"/>
              <a:t>Triggers are used to enforce business rules when data is modified</a:t>
            </a:r>
          </a:p>
        </p:txBody>
      </p:sp>
    </p:spTree>
    <p:extLst>
      <p:ext uri="{BB962C8B-B14F-4D97-AF65-F5344CB8AC3E}">
        <p14:creationId xmlns:p14="http://schemas.microsoft.com/office/powerpoint/2010/main" val="39673090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endParaRPr lang="en-US" dirty="0"/>
          </a:p>
        </p:txBody>
      </p:sp>
      <p:sp>
        <p:nvSpPr>
          <p:cNvPr id="5" name="Text Placeholder 4"/>
          <p:cNvSpPr>
            <a:spLocks noGrp="1"/>
          </p:cNvSpPr>
          <p:nvPr>
            <p:ph type="body" sz="quarter" idx="10"/>
          </p:nvPr>
        </p:nvSpPr>
        <p:spPr/>
        <p:txBody>
          <a:bodyPr/>
          <a:lstStyle/>
          <a:p>
            <a:endParaRPr lang="en-US" dirty="0"/>
          </a:p>
        </p:txBody>
      </p:sp>
      <p:sp>
        <p:nvSpPr>
          <p:cNvPr id="3" name="Title 2"/>
          <p:cNvSpPr>
            <a:spLocks noGrp="1"/>
          </p:cNvSpPr>
          <p:nvPr>
            <p:ph type="title" idx="4294967295"/>
          </p:nvPr>
        </p:nvSpPr>
        <p:spPr>
          <a:xfrm>
            <a:off x="0" y="279400"/>
            <a:ext cx="8366125" cy="747713"/>
          </a:xfrm>
          <a:prstGeom prst="rect">
            <a:avLst/>
          </a:prstGeom>
        </p:spPr>
        <p:txBody>
          <a:bodyPr/>
          <a:lstStyle/>
          <a:p>
            <a:r>
              <a:rPr lang="en-US" dirty="0"/>
              <a:t>Course Modules</a:t>
            </a:r>
          </a:p>
        </p:txBody>
      </p:sp>
      <p:graphicFrame>
        <p:nvGraphicFramePr>
          <p:cNvPr id="4" name="Content Placeholder 6"/>
          <p:cNvGraphicFramePr>
            <a:graphicFrameLocks/>
          </p:cNvGraphicFramePr>
          <p:nvPr>
            <p:extLst>
              <p:ext uri="{D42A27DB-BD31-4B8C-83A1-F6EECF244321}">
                <p14:modId xmlns:p14="http://schemas.microsoft.com/office/powerpoint/2010/main" val="1658435499"/>
              </p:ext>
            </p:extLst>
          </p:nvPr>
        </p:nvGraphicFramePr>
        <p:xfrm>
          <a:off x="284634" y="1275918"/>
          <a:ext cx="8552385" cy="4286505"/>
        </p:xfrm>
        <a:graphic>
          <a:graphicData uri="http://schemas.openxmlformats.org/drawingml/2006/table">
            <a:tbl>
              <a:tblPr firstRow="1" bandRow="1">
                <a:tableStyleId>{5C22544A-7EE6-4342-B048-85BDC9FD1C3A}</a:tableStyleId>
              </a:tblPr>
              <a:tblGrid>
                <a:gridCol w="8552385">
                  <a:extLst>
                    <a:ext uri="{9D8B030D-6E8A-4147-A177-3AD203B41FA5}">
                      <a16:colId xmlns:a16="http://schemas.microsoft.com/office/drawing/2014/main" val="20000"/>
                    </a:ext>
                  </a:extLst>
                </a:gridCol>
              </a:tblGrid>
              <a:tr h="712020">
                <a:tc>
                  <a:txBody>
                    <a:bodyPr/>
                    <a:lstStyle/>
                    <a:p>
                      <a:r>
                        <a:rPr lang="en-US" sz="2400" b="0" dirty="0">
                          <a:latin typeface="Segoe UI Light" panose="020B0502040204020203" pitchFamily="34" charset="0"/>
                          <a:cs typeface="Segoe UI Light" panose="020B0502040204020203" pitchFamily="34" charset="0"/>
                        </a:rPr>
                        <a:t>Database Fundamentals</a:t>
                      </a:r>
                      <a:endParaRPr lang="en-US" sz="2400" dirty="0">
                        <a:latin typeface="Segoe UI Light" panose="020B0502040204020203" pitchFamily="34" charset="0"/>
                        <a:cs typeface="Segoe UI Light" panose="020B0502040204020203" pitchFamily="34" charset="0"/>
                      </a:endParaRPr>
                    </a:p>
                  </a:txBody>
                  <a:tcPr marL="68598" marR="68598" marT="34299" marB="34299" anchor="ctr"/>
                </a:tc>
                <a:extLst>
                  <a:ext uri="{0D108BD9-81ED-4DB2-BD59-A6C34878D82A}">
                    <a16:rowId xmlns:a16="http://schemas.microsoft.com/office/drawing/2014/main" val="10000"/>
                  </a:ext>
                </a:extLst>
              </a:tr>
              <a:tr h="747680">
                <a:tc>
                  <a:txBody>
                    <a:bodyPr/>
                    <a:lstStyle/>
                    <a:p>
                      <a:pPr marL="571500" indent="-571500">
                        <a:tabLst>
                          <a:tab pos="573088" algn="l"/>
                        </a:tabLst>
                      </a:pPr>
                      <a:r>
                        <a:rPr lang="en-US" sz="1800" b="0" dirty="0">
                          <a:latin typeface="Segoe UI Light" panose="020B0502040204020203" pitchFamily="34" charset="0"/>
                          <a:cs typeface="Segoe UI Light" panose="020B0502040204020203" pitchFamily="34" charset="0"/>
                        </a:rPr>
                        <a:t>01 | Introducing</a:t>
                      </a:r>
                      <a:r>
                        <a:rPr lang="en-US" sz="1800" b="0" baseline="0" dirty="0">
                          <a:latin typeface="Segoe UI Light" panose="020B0502040204020203" pitchFamily="34" charset="0"/>
                          <a:cs typeface="Segoe UI Light" panose="020B0502040204020203" pitchFamily="34" charset="0"/>
                        </a:rPr>
                        <a:t> core database concepts </a:t>
                      </a:r>
                      <a:r>
                        <a:rPr lang="en-US" sz="1800" b="0" dirty="0">
                          <a:latin typeface="Segoe UI Light" panose="020B0502040204020203" pitchFamily="34" charset="0"/>
                          <a:cs typeface="Segoe UI Light" panose="020B0502040204020203" pitchFamily="34" charset="0"/>
                        </a:rPr>
                        <a:t>(50 minutes)</a:t>
                      </a:r>
                    </a:p>
                    <a:p>
                      <a:pPr marL="571500" indent="-571500">
                        <a:tabLst>
                          <a:tab pos="511175" algn="l"/>
                        </a:tabLst>
                      </a:pPr>
                      <a:r>
                        <a:rPr lang="en-US" sz="1800" b="0" dirty="0">
                          <a:latin typeface="Segoe UI Light" panose="020B0502040204020203" pitchFamily="34" charset="0"/>
                          <a:cs typeface="Segoe UI Light" panose="020B0502040204020203" pitchFamily="34" charset="0"/>
                        </a:rPr>
                        <a:t>    	</a:t>
                      </a:r>
                      <a:r>
                        <a:rPr lang="en-US" sz="1200" b="0" dirty="0">
                          <a:latin typeface="Segoe UI Light" panose="020B0502040204020203" pitchFamily="34" charset="0"/>
                          <a:cs typeface="Segoe UI Light" panose="020B0502040204020203" pitchFamily="34" charset="0"/>
                        </a:rPr>
                        <a:t>Define databases, example of relational</a:t>
                      </a:r>
                      <a:r>
                        <a:rPr lang="en-US" sz="1200" b="0" baseline="0" dirty="0">
                          <a:latin typeface="Segoe UI Light" panose="020B0502040204020203" pitchFamily="34" charset="0"/>
                          <a:cs typeface="Segoe UI Light" panose="020B0502040204020203" pitchFamily="34" charset="0"/>
                        </a:rPr>
                        <a:t> database tables, and </a:t>
                      </a:r>
                      <a:r>
                        <a:rPr lang="en-US" sz="1200" b="0" dirty="0">
                          <a:latin typeface="Segoe UI Light" panose="020B0502040204020203" pitchFamily="34" charset="0"/>
                          <a:cs typeface="Segoe UI Light" panose="020B0502040204020203" pitchFamily="34" charset="0"/>
                        </a:rPr>
                        <a:t>introduce</a:t>
                      </a:r>
                      <a:r>
                        <a:rPr lang="en-US" sz="1200" b="0" baseline="0" dirty="0">
                          <a:latin typeface="Segoe UI Light" panose="020B0502040204020203" pitchFamily="34" charset="0"/>
                          <a:cs typeface="Segoe UI Light" panose="020B0502040204020203" pitchFamily="34" charset="0"/>
                        </a:rPr>
                        <a:t> common database terminology</a:t>
                      </a:r>
                      <a:r>
                        <a:rPr lang="en-US" sz="1200" b="1" baseline="0" dirty="0">
                          <a:latin typeface="Segoe UI Light" panose="020B0502040204020203" pitchFamily="34" charset="0"/>
                          <a:cs typeface="Segoe UI Light" panose="020B0502040204020203" pitchFamily="34" charset="0"/>
                        </a:rPr>
                        <a:t> </a:t>
                      </a:r>
                      <a:endParaRPr lang="en-US" sz="1200" b="1" dirty="0">
                        <a:latin typeface="Segoe UI Light" panose="020B0502040204020203" pitchFamily="34" charset="0"/>
                        <a:cs typeface="Segoe UI Light" panose="020B0502040204020203" pitchFamily="34" charset="0"/>
                      </a:endParaRPr>
                    </a:p>
                  </a:txBody>
                  <a:tcPr marL="68598" marR="68598" marT="34299" marB="34299" anchor="ctr"/>
                </a:tc>
                <a:extLst>
                  <a:ext uri="{0D108BD9-81ED-4DB2-BD59-A6C34878D82A}">
                    <a16:rowId xmlns:a16="http://schemas.microsoft.com/office/drawing/2014/main" val="10001"/>
                  </a:ext>
                </a:extLst>
              </a:tr>
              <a:tr h="690745">
                <a:tc>
                  <a:txBody>
                    <a:bodyPr/>
                    <a:lstStyle/>
                    <a:p>
                      <a:pPr marL="573088" indent="-573088">
                        <a:tabLst/>
                      </a:pPr>
                      <a:r>
                        <a:rPr lang="en-US" sz="1800" dirty="0">
                          <a:latin typeface="Segoe UI Light" panose="020B0502040204020203" pitchFamily="34" charset="0"/>
                          <a:cs typeface="Segoe UI Light" panose="020B0502040204020203" pitchFamily="34" charset="0"/>
                        </a:rPr>
                        <a:t>02 | Relational Concepts (50 minutes)</a:t>
                      </a:r>
                    </a:p>
                    <a:p>
                      <a:pPr marL="573088" indent="-573088">
                        <a:tabLst>
                          <a:tab pos="511175" algn="l"/>
                        </a:tabLst>
                      </a:pPr>
                      <a:r>
                        <a:rPr lang="en-US" sz="1400" dirty="0">
                          <a:latin typeface="Segoe UI Light" panose="020B0502040204020203" pitchFamily="34" charset="0"/>
                          <a:cs typeface="Segoe UI Light" panose="020B0502040204020203" pitchFamily="34" charset="0"/>
                        </a:rPr>
                        <a:t>	Normalization, referential</a:t>
                      </a:r>
                      <a:r>
                        <a:rPr lang="en-US" sz="1400" baseline="0" dirty="0">
                          <a:latin typeface="Segoe UI Light" panose="020B0502040204020203" pitchFamily="34" charset="0"/>
                          <a:cs typeface="Segoe UI Light" panose="020B0502040204020203" pitchFamily="34" charset="0"/>
                        </a:rPr>
                        <a:t> integrity, and constraints</a:t>
                      </a:r>
                      <a:endParaRPr lang="en-US" sz="1200" dirty="0">
                        <a:latin typeface="Segoe UI Light" panose="020B0502040204020203" pitchFamily="34" charset="0"/>
                        <a:cs typeface="Segoe UI Light" panose="020B0502040204020203" pitchFamily="34" charset="0"/>
                      </a:endParaRPr>
                    </a:p>
                  </a:txBody>
                  <a:tcPr marL="68598" marR="68598" marT="34299" marB="34299" anchor="ctr"/>
                </a:tc>
                <a:extLst>
                  <a:ext uri="{0D108BD9-81ED-4DB2-BD59-A6C34878D82A}">
                    <a16:rowId xmlns:a16="http://schemas.microsoft.com/office/drawing/2014/main" val="10002"/>
                  </a:ext>
                </a:extLst>
              </a:tr>
              <a:tr h="712020">
                <a:tc>
                  <a:txBody>
                    <a:bodyPr/>
                    <a:lstStyle/>
                    <a:p>
                      <a:pPr marL="573088" indent="-573088">
                        <a:tabLst/>
                      </a:pPr>
                      <a:r>
                        <a:rPr lang="en-US" sz="1800" dirty="0">
                          <a:latin typeface="Segoe UI Light" panose="020B0502040204020203" pitchFamily="34" charset="0"/>
                          <a:cs typeface="Segoe UI Light" panose="020B0502040204020203" pitchFamily="34" charset="0"/>
                        </a:rPr>
                        <a:t>03 | Creating</a:t>
                      </a:r>
                      <a:r>
                        <a:rPr lang="en-US" sz="1800" baseline="0" dirty="0">
                          <a:latin typeface="Segoe UI Light" panose="020B0502040204020203" pitchFamily="34" charset="0"/>
                          <a:cs typeface="Segoe UI Light" panose="020B0502040204020203" pitchFamily="34" charset="0"/>
                        </a:rPr>
                        <a:t> databases and database objects </a:t>
                      </a:r>
                      <a:r>
                        <a:rPr lang="en-US" sz="1800" dirty="0">
                          <a:latin typeface="Segoe UI Light" panose="020B0502040204020203" pitchFamily="34" charset="0"/>
                          <a:cs typeface="Segoe UI Light" panose="020B0502040204020203" pitchFamily="34" charset="0"/>
                        </a:rPr>
                        <a:t>(50 minutes)</a:t>
                      </a:r>
                    </a:p>
                    <a:p>
                      <a:pPr marL="573088" indent="-573088">
                        <a:tabLst>
                          <a:tab pos="511175" algn="l"/>
                        </a:tabLst>
                      </a:pPr>
                      <a:r>
                        <a:rPr lang="en-US" sz="1200" dirty="0">
                          <a:latin typeface="Segoe UI Light" panose="020B0502040204020203" pitchFamily="34" charset="0"/>
                          <a:cs typeface="Segoe UI Light" panose="020B0502040204020203" pitchFamily="34" charset="0"/>
                        </a:rPr>
                        <a:t>	Data types,</a:t>
                      </a:r>
                      <a:r>
                        <a:rPr lang="en-US" sz="1200" baseline="0" dirty="0">
                          <a:latin typeface="Segoe UI Light" panose="020B0502040204020203" pitchFamily="34" charset="0"/>
                          <a:cs typeface="Segoe UI Light" panose="020B0502040204020203" pitchFamily="34" charset="0"/>
                        </a:rPr>
                        <a:t> database objects, DDL statements, and creating scripts </a:t>
                      </a:r>
                      <a:endParaRPr lang="en-US" sz="1200" dirty="0">
                        <a:latin typeface="Segoe UI Light" panose="020B0502040204020203" pitchFamily="34" charset="0"/>
                        <a:cs typeface="Segoe UI Light" panose="020B0502040204020203" pitchFamily="34" charset="0"/>
                      </a:endParaRPr>
                    </a:p>
                  </a:txBody>
                  <a:tcPr marL="68598" marR="68598" marT="34299" marB="34299" anchor="ctr"/>
                </a:tc>
                <a:extLst>
                  <a:ext uri="{0D108BD9-81ED-4DB2-BD59-A6C34878D82A}">
                    <a16:rowId xmlns:a16="http://schemas.microsoft.com/office/drawing/2014/main" val="10003"/>
                  </a:ext>
                </a:extLst>
              </a:tr>
              <a:tr h="712020">
                <a:tc>
                  <a:txBody>
                    <a:bodyPr/>
                    <a:lstStyle/>
                    <a:p>
                      <a:pPr marL="573088" indent="-573088"/>
                      <a:r>
                        <a:rPr lang="en-US" sz="1800" b="1" dirty="0">
                          <a:latin typeface="Segoe UI Light" panose="020B0502040204020203" pitchFamily="34" charset="0"/>
                          <a:cs typeface="Segoe UI Light" panose="020B0502040204020203" pitchFamily="34" charset="0"/>
                        </a:rPr>
                        <a:t>04 | Using DML statements</a:t>
                      </a:r>
                      <a:r>
                        <a:rPr lang="en-US" sz="1800" b="1" baseline="0" dirty="0">
                          <a:latin typeface="Segoe UI Light" panose="020B0502040204020203" pitchFamily="34" charset="0"/>
                          <a:cs typeface="Segoe UI Light" panose="020B0502040204020203" pitchFamily="34" charset="0"/>
                        </a:rPr>
                        <a:t> </a:t>
                      </a:r>
                      <a:r>
                        <a:rPr lang="en-US" sz="1800" b="1" dirty="0">
                          <a:latin typeface="Segoe UI Light" panose="020B0502040204020203" pitchFamily="34" charset="0"/>
                          <a:cs typeface="Segoe UI Light" panose="020B0502040204020203" pitchFamily="34" charset="0"/>
                        </a:rPr>
                        <a:t>(50 minutes)</a:t>
                      </a:r>
                    </a:p>
                    <a:p>
                      <a:pPr marL="573088" marR="0" indent="-573088" algn="l" defTabSz="685955" rtl="0" eaLnBrk="1" fontAlgn="auto" latinLnBrk="0" hangingPunct="1">
                        <a:lnSpc>
                          <a:spcPct val="100000"/>
                        </a:lnSpc>
                        <a:spcBef>
                          <a:spcPts val="0"/>
                        </a:spcBef>
                        <a:spcAft>
                          <a:spcPts val="0"/>
                        </a:spcAft>
                        <a:buClrTx/>
                        <a:buSzTx/>
                        <a:buFontTx/>
                        <a:buNone/>
                        <a:tabLst>
                          <a:tab pos="511175" algn="l"/>
                        </a:tabLst>
                        <a:defRPr/>
                      </a:pPr>
                      <a:r>
                        <a:rPr lang="en-US" sz="1200" b="1" dirty="0">
                          <a:latin typeface="Segoe UI Light" panose="020B0502040204020203" pitchFamily="34" charset="0"/>
                          <a:cs typeface="Segoe UI Light" panose="020B0502040204020203" pitchFamily="34" charset="0"/>
                        </a:rPr>
                        <a:t>	DML statements, using</a:t>
                      </a:r>
                      <a:r>
                        <a:rPr lang="en-US" sz="1200" b="1" baseline="0" dirty="0">
                          <a:latin typeface="Segoe UI Light" panose="020B0502040204020203" pitchFamily="34" charset="0"/>
                          <a:cs typeface="Segoe UI Light" panose="020B0502040204020203" pitchFamily="34" charset="0"/>
                        </a:rPr>
                        <a:t> </a:t>
                      </a:r>
                      <a:r>
                        <a:rPr lang="en-US" sz="1200" b="1" dirty="0">
                          <a:latin typeface="Segoe UI Light" panose="020B0502040204020203" pitchFamily="34" charset="0"/>
                          <a:cs typeface="Segoe UI Light" panose="020B0502040204020203" pitchFamily="34" charset="0"/>
                        </a:rPr>
                        <a:t>the SELECT</a:t>
                      </a:r>
                      <a:r>
                        <a:rPr lang="en-US" sz="1200" b="1" baseline="0" dirty="0">
                          <a:latin typeface="Segoe UI Light" panose="020B0502040204020203" pitchFamily="34" charset="0"/>
                          <a:cs typeface="Segoe UI Light" panose="020B0502040204020203" pitchFamily="34" charset="0"/>
                        </a:rPr>
                        <a:t> statement; using INSERT, UPDATE, and DELETE to manage data; indexes and triggers</a:t>
                      </a:r>
                      <a:endParaRPr lang="en-US" sz="1200" b="1" dirty="0">
                        <a:latin typeface="Segoe UI Light" panose="020B0502040204020203" pitchFamily="34" charset="0"/>
                        <a:cs typeface="Segoe UI Light" panose="020B0502040204020203" pitchFamily="34" charset="0"/>
                      </a:endParaRPr>
                    </a:p>
                    <a:p>
                      <a:pPr marL="573088" indent="-573088">
                        <a:tabLst>
                          <a:tab pos="511175" algn="l"/>
                        </a:tabLst>
                      </a:pPr>
                      <a:endParaRPr lang="en-US" sz="1200" dirty="0">
                        <a:latin typeface="Segoe UI Light" panose="020B0502040204020203" pitchFamily="34" charset="0"/>
                        <a:cs typeface="Segoe UI Light" panose="020B0502040204020203" pitchFamily="34" charset="0"/>
                      </a:endParaRPr>
                    </a:p>
                  </a:txBody>
                  <a:tcPr marL="68598" marR="68598" marT="34299" marB="34299" anchor="ctr"/>
                </a:tc>
                <a:extLst>
                  <a:ext uri="{0D108BD9-81ED-4DB2-BD59-A6C34878D82A}">
                    <a16:rowId xmlns:a16="http://schemas.microsoft.com/office/drawing/2014/main" val="10004"/>
                  </a:ext>
                </a:extLst>
              </a:tr>
              <a:tr h="712020">
                <a:tc>
                  <a:txBody>
                    <a:bodyPr/>
                    <a:lstStyle/>
                    <a:p>
                      <a:pPr marL="573088" indent="-573088"/>
                      <a:r>
                        <a:rPr lang="en-US" sz="1800" dirty="0">
                          <a:latin typeface="Segoe UI Light" panose="020B0502040204020203" pitchFamily="34" charset="0"/>
                          <a:cs typeface="Segoe UI Light" panose="020B0502040204020203" pitchFamily="34" charset="0"/>
                        </a:rPr>
                        <a:t>05 | SQL</a:t>
                      </a:r>
                      <a:r>
                        <a:rPr lang="en-US" sz="1800" baseline="0" dirty="0">
                          <a:latin typeface="Segoe UI Light" panose="020B0502040204020203" pitchFamily="34" charset="0"/>
                          <a:cs typeface="Segoe UI Light" panose="020B0502040204020203" pitchFamily="34" charset="0"/>
                        </a:rPr>
                        <a:t> Server Administration Fundamentals </a:t>
                      </a:r>
                      <a:r>
                        <a:rPr lang="en-US" sz="1800" dirty="0">
                          <a:latin typeface="Segoe UI Light" panose="020B0502040204020203" pitchFamily="34" charset="0"/>
                          <a:cs typeface="Segoe UI Light" panose="020B0502040204020203" pitchFamily="34" charset="0"/>
                        </a:rPr>
                        <a:t>(50 minutes)</a:t>
                      </a:r>
                    </a:p>
                    <a:p>
                      <a:pPr marL="573088" indent="-573088">
                        <a:tabLst>
                          <a:tab pos="511175" algn="l"/>
                        </a:tabLst>
                      </a:pPr>
                      <a:r>
                        <a:rPr lang="en-US" sz="1200" dirty="0">
                          <a:latin typeface="Segoe UI Light" panose="020B0502040204020203" pitchFamily="34" charset="0"/>
                          <a:cs typeface="Segoe UI Light" panose="020B0502040204020203" pitchFamily="34" charset="0"/>
                        </a:rPr>
                        <a:t>	SQL Server</a:t>
                      </a:r>
                      <a:r>
                        <a:rPr lang="en-US" sz="1200" baseline="0" dirty="0">
                          <a:latin typeface="Segoe UI Light" panose="020B0502040204020203" pitchFamily="34" charset="0"/>
                          <a:cs typeface="Segoe UI Light" panose="020B0502040204020203" pitchFamily="34" charset="0"/>
                        </a:rPr>
                        <a:t> security</a:t>
                      </a:r>
                      <a:r>
                        <a:rPr lang="en-US" sz="1200">
                          <a:latin typeface="Segoe UI Light" panose="020B0502040204020203" pitchFamily="34" charset="0"/>
                          <a:cs typeface="Segoe UI Light" panose="020B0502040204020203" pitchFamily="34" charset="0"/>
                        </a:rPr>
                        <a:t>; securing </a:t>
                      </a:r>
                      <a:r>
                        <a:rPr lang="en-US" sz="1200" dirty="0">
                          <a:latin typeface="Segoe UI Light" panose="020B0502040204020203" pitchFamily="34" charset="0"/>
                          <a:cs typeface="Segoe UI Light" panose="020B0502040204020203" pitchFamily="34" charset="0"/>
                        </a:rPr>
                        <a:t>database and objects</a:t>
                      </a:r>
                      <a:r>
                        <a:rPr lang="en-US" sz="1200" baseline="0" dirty="0">
                          <a:latin typeface="Segoe UI Light" panose="020B0502040204020203" pitchFamily="34" charset="0"/>
                          <a:cs typeface="Segoe UI Light" panose="020B0502040204020203" pitchFamily="34" charset="0"/>
                        </a:rPr>
                        <a:t>; performing database backups and database restores </a:t>
                      </a:r>
                      <a:endParaRPr lang="en-US" sz="1200" dirty="0">
                        <a:latin typeface="Segoe UI Light" panose="020B0502040204020203" pitchFamily="34" charset="0"/>
                        <a:cs typeface="Segoe UI Light" panose="020B0502040204020203" pitchFamily="34" charset="0"/>
                      </a:endParaRPr>
                    </a:p>
                  </a:txBody>
                  <a:tcPr marL="68598" marR="68598" marT="34299" marB="34299"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358763252"/>
      </p:ext>
    </p:extLst>
  </p:cSld>
  <p:clrMapOvr>
    <a:masterClrMapping/>
  </p:clrMapOvr>
  <p:transition spd="slow">
    <p:push/>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p:txBody>
          <a:bodyPr/>
          <a:lstStyle/>
          <a:p>
            <a:r>
              <a:rPr lang="en-US" dirty="0"/>
              <a:t>Richard Patlan | M.A.</a:t>
            </a:r>
          </a:p>
          <a:p>
            <a:r>
              <a:rPr lang="en-US" dirty="0"/>
              <a:t>Database Administrator/Senior SQL Developer</a:t>
            </a:r>
          </a:p>
          <a:p>
            <a:r>
              <a:rPr lang="en-US" dirty="0"/>
              <a:t>SQLWithRichard.com</a:t>
            </a:r>
          </a:p>
        </p:txBody>
      </p:sp>
      <p:sp>
        <p:nvSpPr>
          <p:cNvPr id="2" name="Title 1"/>
          <p:cNvSpPr>
            <a:spLocks noGrp="1"/>
          </p:cNvSpPr>
          <p:nvPr>
            <p:ph type="ctrTitle"/>
          </p:nvPr>
        </p:nvSpPr>
        <p:spPr>
          <a:xfrm>
            <a:off x="0" y="2426658"/>
            <a:ext cx="6434915" cy="2603307"/>
          </a:xfrm>
          <a:solidFill>
            <a:schemeClr val="tx2">
              <a:lumMod val="40000"/>
              <a:lumOff val="60000"/>
            </a:schemeClr>
          </a:solidFill>
        </p:spPr>
        <p:txBody>
          <a:bodyPr/>
          <a:lstStyle/>
          <a:p>
            <a:r>
              <a:rPr lang="en-US" sz="3000" dirty="0"/>
              <a:t>Database Fundamentals</a:t>
            </a:r>
            <a:br>
              <a:rPr lang="en-US" sz="3000" dirty="0"/>
            </a:br>
            <a:r>
              <a:rPr lang="en-US" sz="2400" dirty="0"/>
              <a:t>SQLWithRichard.com</a:t>
            </a:r>
          </a:p>
        </p:txBody>
      </p:sp>
      <p:pic>
        <p:nvPicPr>
          <p:cNvPr id="5" name="Picture 4">
            <a:extLst>
              <a:ext uri="{FF2B5EF4-FFF2-40B4-BE49-F238E27FC236}">
                <a16:creationId xmlns:a16="http://schemas.microsoft.com/office/drawing/2014/main" id="{FD465015-3D04-45CD-89BC-164CE8CF7CB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33475" y="2499258"/>
            <a:ext cx="1279586" cy="1313259"/>
          </a:xfrm>
          <a:prstGeom prst="rect">
            <a:avLst/>
          </a:prstGeom>
        </p:spPr>
      </p:pic>
      <p:sp>
        <p:nvSpPr>
          <p:cNvPr id="8" name="Title 1">
            <a:extLst>
              <a:ext uri="{FF2B5EF4-FFF2-40B4-BE49-F238E27FC236}">
                <a16:creationId xmlns:a16="http://schemas.microsoft.com/office/drawing/2014/main" id="{C5D7D769-1DBC-4AC9-8C66-20C28DF0E652}"/>
              </a:ext>
            </a:extLst>
          </p:cNvPr>
          <p:cNvSpPr txBox="1">
            <a:spLocks/>
          </p:cNvSpPr>
          <p:nvPr/>
        </p:nvSpPr>
        <p:spPr>
          <a:xfrm>
            <a:off x="6579868" y="2417032"/>
            <a:ext cx="2429378" cy="2603307"/>
          </a:xfrm>
          <a:prstGeom prst="rect">
            <a:avLst/>
          </a:prstGeom>
          <a:solidFill>
            <a:schemeClr val="tx2">
              <a:lumMod val="40000"/>
              <a:lumOff val="60000"/>
            </a:schemeClr>
          </a:solidFill>
          <a:effectLst/>
        </p:spPr>
        <p:txBody>
          <a:bodyPr vert="horz" lIns="137160" tIns="137160" rIns="91409" bIns="137160" rtlCol="0" anchor="b" anchorCtr="0">
            <a:noAutofit/>
          </a:bodyPr>
          <a:lstStyle>
            <a:lvl1pPr algn="l" defTabSz="685955" rtl="0" eaLnBrk="1" latinLnBrk="0" hangingPunct="1">
              <a:lnSpc>
                <a:spcPct val="90000"/>
              </a:lnSpc>
              <a:spcBef>
                <a:spcPct val="0"/>
              </a:spcBef>
              <a:buNone/>
              <a:defRPr lang="en-US" sz="3600" b="0" kern="0" cap="none" spc="-150" baseline="0" dirty="0">
                <a:ln w="3175">
                  <a:noFill/>
                </a:ln>
                <a:gradFill flip="none" rotWithShape="1">
                  <a:gsLst>
                    <a:gs pos="4583">
                      <a:srgbClr val="FFFFFF"/>
                    </a:gs>
                    <a:gs pos="100000">
                      <a:srgbClr val="FFFFFF"/>
                    </a:gs>
                  </a:gsLst>
                  <a:lin ang="5400000" scaled="0"/>
                  <a:tileRect/>
                </a:gradFill>
                <a:effectLst/>
                <a:latin typeface="Segoe UI Light" pitchFamily="34" charset="0"/>
                <a:ea typeface="+mn-ea"/>
                <a:cs typeface="Arial" charset="0"/>
              </a:defRPr>
            </a:lvl1pPr>
          </a:lstStyle>
          <a:p>
            <a:pPr fontAlgn="auto">
              <a:spcAft>
                <a:spcPts val="0"/>
              </a:spcAft>
            </a:pPr>
            <a:endParaRPr lang="en-US" sz="3000" dirty="0"/>
          </a:p>
        </p:txBody>
      </p:sp>
      <p:sp>
        <p:nvSpPr>
          <p:cNvPr id="9" name="Title 1">
            <a:extLst>
              <a:ext uri="{FF2B5EF4-FFF2-40B4-BE49-F238E27FC236}">
                <a16:creationId xmlns:a16="http://schemas.microsoft.com/office/drawing/2014/main" id="{48883F1F-5C84-4D97-B0FD-F1B664FBA20C}"/>
              </a:ext>
            </a:extLst>
          </p:cNvPr>
          <p:cNvSpPr txBox="1">
            <a:spLocks/>
          </p:cNvSpPr>
          <p:nvPr/>
        </p:nvSpPr>
        <p:spPr>
          <a:xfrm>
            <a:off x="9629" y="9116"/>
            <a:ext cx="2107932" cy="1896690"/>
          </a:xfrm>
          <a:prstGeom prst="rect">
            <a:avLst/>
          </a:prstGeom>
          <a:solidFill>
            <a:schemeClr val="bg1"/>
          </a:solidFill>
          <a:effectLst/>
        </p:spPr>
        <p:txBody>
          <a:bodyPr vert="horz" lIns="137160" tIns="137160" rIns="91409" bIns="137160" rtlCol="0" anchor="b" anchorCtr="0">
            <a:noAutofit/>
          </a:bodyPr>
          <a:lstStyle>
            <a:lvl1pPr algn="l" defTabSz="685955" rtl="0" eaLnBrk="1" latinLnBrk="0" hangingPunct="1">
              <a:lnSpc>
                <a:spcPct val="90000"/>
              </a:lnSpc>
              <a:spcBef>
                <a:spcPct val="0"/>
              </a:spcBef>
              <a:buNone/>
              <a:defRPr lang="en-US" sz="3600" b="0" kern="0" cap="none" spc="-150" baseline="0" dirty="0">
                <a:ln w="3175">
                  <a:noFill/>
                </a:ln>
                <a:gradFill flip="none" rotWithShape="1">
                  <a:gsLst>
                    <a:gs pos="4583">
                      <a:srgbClr val="FFFFFF"/>
                    </a:gs>
                    <a:gs pos="100000">
                      <a:srgbClr val="FFFFFF"/>
                    </a:gs>
                  </a:gsLst>
                  <a:lin ang="5400000" scaled="0"/>
                  <a:tileRect/>
                </a:gradFill>
                <a:effectLst/>
                <a:latin typeface="Segoe UI Light" pitchFamily="34" charset="0"/>
                <a:ea typeface="+mn-ea"/>
                <a:cs typeface="Arial" charset="0"/>
              </a:defRPr>
            </a:lvl1pPr>
          </a:lstStyle>
          <a:p>
            <a:pPr fontAlgn="auto">
              <a:spcAft>
                <a:spcPts val="0"/>
              </a:spcAft>
            </a:pPr>
            <a:endParaRPr lang="en-US" sz="3000" dirty="0"/>
          </a:p>
        </p:txBody>
      </p:sp>
      <p:pic>
        <p:nvPicPr>
          <p:cNvPr id="11" name="Picture 10">
            <a:extLst>
              <a:ext uri="{FF2B5EF4-FFF2-40B4-BE49-F238E27FC236}">
                <a16:creationId xmlns:a16="http://schemas.microsoft.com/office/drawing/2014/main" id="{03DA26E1-A6EE-434E-B544-E5926CAF05C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1816" y="292613"/>
            <a:ext cx="1295601" cy="1329696"/>
          </a:xfrm>
          <a:prstGeom prst="rect">
            <a:avLst/>
          </a:prstGeom>
        </p:spPr>
      </p:pic>
    </p:spTree>
    <p:extLst>
      <p:ext uri="{BB962C8B-B14F-4D97-AF65-F5344CB8AC3E}">
        <p14:creationId xmlns:p14="http://schemas.microsoft.com/office/powerpoint/2010/main" val="7592150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p:txBody>
          <a:bodyPr/>
          <a:lstStyle/>
          <a:p>
            <a:r>
              <a:rPr lang="en-US" dirty="0"/>
              <a:t>Richard Patlan | M.A.</a:t>
            </a:r>
          </a:p>
          <a:p>
            <a:r>
              <a:rPr lang="en-US" dirty="0"/>
              <a:t>Database Administrator/Senior SQL Developer</a:t>
            </a:r>
          </a:p>
          <a:p>
            <a:r>
              <a:rPr lang="en-US" dirty="0"/>
              <a:t>SQLWithRichard.com</a:t>
            </a:r>
          </a:p>
        </p:txBody>
      </p:sp>
      <p:sp>
        <p:nvSpPr>
          <p:cNvPr id="2" name="Title 1"/>
          <p:cNvSpPr>
            <a:spLocks noGrp="1"/>
          </p:cNvSpPr>
          <p:nvPr>
            <p:ph type="ctrTitle"/>
          </p:nvPr>
        </p:nvSpPr>
        <p:spPr>
          <a:xfrm>
            <a:off x="0" y="2426658"/>
            <a:ext cx="6434915" cy="2603307"/>
          </a:xfrm>
          <a:solidFill>
            <a:schemeClr val="tx2">
              <a:lumMod val="40000"/>
              <a:lumOff val="60000"/>
            </a:schemeClr>
          </a:solidFill>
        </p:spPr>
        <p:txBody>
          <a:bodyPr/>
          <a:lstStyle/>
          <a:p>
            <a:r>
              <a:rPr lang="en-US" sz="3000" dirty="0"/>
              <a:t>04| Using DML Statements</a:t>
            </a:r>
          </a:p>
        </p:txBody>
      </p:sp>
      <p:pic>
        <p:nvPicPr>
          <p:cNvPr id="5" name="Picture 4">
            <a:extLst>
              <a:ext uri="{FF2B5EF4-FFF2-40B4-BE49-F238E27FC236}">
                <a16:creationId xmlns:a16="http://schemas.microsoft.com/office/drawing/2014/main" id="{FD465015-3D04-45CD-89BC-164CE8CF7CB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33475" y="2499258"/>
            <a:ext cx="1279586" cy="1313259"/>
          </a:xfrm>
          <a:prstGeom prst="rect">
            <a:avLst/>
          </a:prstGeom>
        </p:spPr>
      </p:pic>
      <p:sp>
        <p:nvSpPr>
          <p:cNvPr id="8" name="Title 1">
            <a:extLst>
              <a:ext uri="{FF2B5EF4-FFF2-40B4-BE49-F238E27FC236}">
                <a16:creationId xmlns:a16="http://schemas.microsoft.com/office/drawing/2014/main" id="{C5D7D769-1DBC-4AC9-8C66-20C28DF0E652}"/>
              </a:ext>
            </a:extLst>
          </p:cNvPr>
          <p:cNvSpPr txBox="1">
            <a:spLocks/>
          </p:cNvSpPr>
          <p:nvPr/>
        </p:nvSpPr>
        <p:spPr>
          <a:xfrm>
            <a:off x="6579868" y="2417032"/>
            <a:ext cx="2429378" cy="2603307"/>
          </a:xfrm>
          <a:prstGeom prst="rect">
            <a:avLst/>
          </a:prstGeom>
          <a:solidFill>
            <a:schemeClr val="tx2">
              <a:lumMod val="40000"/>
              <a:lumOff val="60000"/>
            </a:schemeClr>
          </a:solidFill>
          <a:effectLst/>
        </p:spPr>
        <p:txBody>
          <a:bodyPr vert="horz" lIns="137160" tIns="137160" rIns="91409" bIns="137160" rtlCol="0" anchor="b" anchorCtr="0">
            <a:noAutofit/>
          </a:bodyPr>
          <a:lstStyle>
            <a:lvl1pPr algn="l" defTabSz="685955" rtl="0" eaLnBrk="1" latinLnBrk="0" hangingPunct="1">
              <a:lnSpc>
                <a:spcPct val="90000"/>
              </a:lnSpc>
              <a:spcBef>
                <a:spcPct val="0"/>
              </a:spcBef>
              <a:buNone/>
              <a:defRPr lang="en-US" sz="3600" b="0" kern="0" cap="none" spc="-150" baseline="0" dirty="0">
                <a:ln w="3175">
                  <a:noFill/>
                </a:ln>
                <a:gradFill flip="none" rotWithShape="1">
                  <a:gsLst>
                    <a:gs pos="4583">
                      <a:srgbClr val="FFFFFF"/>
                    </a:gs>
                    <a:gs pos="100000">
                      <a:srgbClr val="FFFFFF"/>
                    </a:gs>
                  </a:gsLst>
                  <a:lin ang="5400000" scaled="0"/>
                  <a:tileRect/>
                </a:gradFill>
                <a:effectLst/>
                <a:latin typeface="Segoe UI Light" pitchFamily="34" charset="0"/>
                <a:ea typeface="+mn-ea"/>
                <a:cs typeface="Arial" charset="0"/>
              </a:defRPr>
            </a:lvl1pPr>
          </a:lstStyle>
          <a:p>
            <a:pPr fontAlgn="auto">
              <a:spcAft>
                <a:spcPts val="0"/>
              </a:spcAft>
            </a:pPr>
            <a:endParaRPr lang="en-US" sz="3000" dirty="0"/>
          </a:p>
        </p:txBody>
      </p:sp>
      <p:sp>
        <p:nvSpPr>
          <p:cNvPr id="9" name="Title 1">
            <a:extLst>
              <a:ext uri="{FF2B5EF4-FFF2-40B4-BE49-F238E27FC236}">
                <a16:creationId xmlns:a16="http://schemas.microsoft.com/office/drawing/2014/main" id="{48883F1F-5C84-4D97-B0FD-F1B664FBA20C}"/>
              </a:ext>
            </a:extLst>
          </p:cNvPr>
          <p:cNvSpPr txBox="1">
            <a:spLocks/>
          </p:cNvSpPr>
          <p:nvPr/>
        </p:nvSpPr>
        <p:spPr>
          <a:xfrm>
            <a:off x="9629" y="9116"/>
            <a:ext cx="2107932" cy="1896690"/>
          </a:xfrm>
          <a:prstGeom prst="rect">
            <a:avLst/>
          </a:prstGeom>
          <a:solidFill>
            <a:schemeClr val="bg1"/>
          </a:solidFill>
          <a:effectLst/>
        </p:spPr>
        <p:txBody>
          <a:bodyPr vert="horz" lIns="137160" tIns="137160" rIns="91409" bIns="137160" rtlCol="0" anchor="b" anchorCtr="0">
            <a:noAutofit/>
          </a:bodyPr>
          <a:lstStyle>
            <a:lvl1pPr algn="l" defTabSz="685955" rtl="0" eaLnBrk="1" latinLnBrk="0" hangingPunct="1">
              <a:lnSpc>
                <a:spcPct val="90000"/>
              </a:lnSpc>
              <a:spcBef>
                <a:spcPct val="0"/>
              </a:spcBef>
              <a:buNone/>
              <a:defRPr lang="en-US" sz="3600" b="0" kern="0" cap="none" spc="-150" baseline="0" dirty="0">
                <a:ln w="3175">
                  <a:noFill/>
                </a:ln>
                <a:gradFill flip="none" rotWithShape="1">
                  <a:gsLst>
                    <a:gs pos="4583">
                      <a:srgbClr val="FFFFFF"/>
                    </a:gs>
                    <a:gs pos="100000">
                      <a:srgbClr val="FFFFFF"/>
                    </a:gs>
                  </a:gsLst>
                  <a:lin ang="5400000" scaled="0"/>
                  <a:tileRect/>
                </a:gradFill>
                <a:effectLst/>
                <a:latin typeface="Segoe UI Light" pitchFamily="34" charset="0"/>
                <a:ea typeface="+mn-ea"/>
                <a:cs typeface="Arial" charset="0"/>
              </a:defRPr>
            </a:lvl1pPr>
          </a:lstStyle>
          <a:p>
            <a:pPr fontAlgn="auto">
              <a:spcAft>
                <a:spcPts val="0"/>
              </a:spcAft>
            </a:pPr>
            <a:endParaRPr lang="en-US" sz="3000" dirty="0"/>
          </a:p>
        </p:txBody>
      </p:sp>
      <p:pic>
        <p:nvPicPr>
          <p:cNvPr id="11" name="Picture 10">
            <a:extLst>
              <a:ext uri="{FF2B5EF4-FFF2-40B4-BE49-F238E27FC236}">
                <a16:creationId xmlns:a16="http://schemas.microsoft.com/office/drawing/2014/main" id="{03DA26E1-A6EE-434E-B544-E5926CAF05C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1816" y="292613"/>
            <a:ext cx="1295601" cy="1329696"/>
          </a:xfrm>
          <a:prstGeom prst="rect">
            <a:avLst/>
          </a:prstGeom>
        </p:spPr>
      </p:pic>
    </p:spTree>
    <p:extLst>
      <p:ext uri="{BB962C8B-B14F-4D97-AF65-F5344CB8AC3E}">
        <p14:creationId xmlns:p14="http://schemas.microsoft.com/office/powerpoint/2010/main" val="8603095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Module Overview</a:t>
            </a:r>
            <a:endParaRPr lang="en-US" dirty="0"/>
          </a:p>
        </p:txBody>
      </p:sp>
      <p:sp>
        <p:nvSpPr>
          <p:cNvPr id="7" name="Content Placeholder 6"/>
          <p:cNvSpPr>
            <a:spLocks noGrp="1"/>
          </p:cNvSpPr>
          <p:nvPr>
            <p:ph idx="1"/>
          </p:nvPr>
        </p:nvSpPr>
        <p:spPr>
          <a:xfrm>
            <a:off x="284560" y="1898420"/>
            <a:ext cx="8643938" cy="3967791"/>
          </a:xfrm>
          <a:prstGeom prst="rect">
            <a:avLst/>
          </a:prstGeom>
        </p:spPr>
        <p:txBody>
          <a:bodyPr>
            <a:normAutofit/>
          </a:bodyPr>
          <a:lstStyle/>
          <a:p>
            <a:r>
              <a:rPr lang="en-GB" sz="2800" dirty="0"/>
              <a:t>Introducing DML statements</a:t>
            </a:r>
          </a:p>
          <a:p>
            <a:r>
              <a:rPr lang="en-GB" sz="2800" dirty="0"/>
              <a:t>Using the SELECT statement</a:t>
            </a:r>
          </a:p>
          <a:p>
            <a:r>
              <a:rPr lang="en-GB" sz="2800" dirty="0"/>
              <a:t>Modifying data using DML statements</a:t>
            </a:r>
          </a:p>
          <a:p>
            <a:r>
              <a:rPr lang="en-GB" sz="2800" dirty="0"/>
              <a:t>Indexes and triggers</a:t>
            </a:r>
          </a:p>
          <a:p>
            <a:endParaRPr lang="en-GB" sz="2800" dirty="0"/>
          </a:p>
        </p:txBody>
      </p:sp>
    </p:spTree>
    <p:extLst>
      <p:ext uri="{BB962C8B-B14F-4D97-AF65-F5344CB8AC3E}">
        <p14:creationId xmlns:p14="http://schemas.microsoft.com/office/powerpoint/2010/main" val="1927276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6" name="Title 2"/>
          <p:cNvSpPr txBox="1">
            <a:spLocks/>
          </p:cNvSpPr>
          <p:nvPr/>
        </p:nvSpPr>
        <p:spPr>
          <a:xfrm>
            <a:off x="201929" y="2960472"/>
            <a:ext cx="8740142" cy="1796217"/>
          </a:xfrm>
          <a:prstGeom prst="rect">
            <a:avLst/>
          </a:prstGeom>
        </p:spPr>
        <p:txBody>
          <a:bodyPr/>
          <a:lstStyle>
            <a:lvl1pPr algn="l" defTabSz="685955" rtl="0" eaLnBrk="1" latinLnBrk="0" hangingPunct="1">
              <a:lnSpc>
                <a:spcPct val="90000"/>
              </a:lnSpc>
              <a:spcBef>
                <a:spcPct val="0"/>
              </a:spcBef>
              <a:buNone/>
              <a:defRPr lang="en-US" sz="3601" b="0" kern="1200" cap="none" spc="-150" baseline="0" dirty="0" smtClean="0">
                <a:ln w="3175">
                  <a:noFill/>
                </a:ln>
                <a:solidFill>
                  <a:schemeClr val="accent6">
                    <a:alpha val="98824"/>
                  </a:schemeClr>
                </a:solidFill>
                <a:effectLst/>
                <a:latin typeface="Segoe UI Light" pitchFamily="34" charset="0"/>
                <a:ea typeface="+mn-ea"/>
                <a:cs typeface="Arial" charset="0"/>
              </a:defRPr>
            </a:lvl1pPr>
          </a:lstStyle>
          <a:p>
            <a:pPr fontAlgn="auto">
              <a:spcAft>
                <a:spcPts val="0"/>
              </a:spcAft>
            </a:pPr>
            <a:r>
              <a:rPr lang="en-GB" sz="6000" dirty="0">
                <a:solidFill>
                  <a:srgbClr val="FFFFFF">
                    <a:alpha val="98824"/>
                  </a:srgbClr>
                </a:solidFill>
              </a:rPr>
              <a:t>DML Statements</a:t>
            </a:r>
          </a:p>
        </p:txBody>
      </p:sp>
    </p:spTree>
    <p:extLst>
      <p:ext uri="{BB962C8B-B14F-4D97-AF65-F5344CB8AC3E}">
        <p14:creationId xmlns:p14="http://schemas.microsoft.com/office/powerpoint/2010/main" val="3486893099"/>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Common DML statements</a:t>
            </a:r>
          </a:p>
        </p:txBody>
      </p:sp>
      <p:sp>
        <p:nvSpPr>
          <p:cNvPr id="7" name="Content Placeholder 6"/>
          <p:cNvSpPr>
            <a:spLocks noGrp="1"/>
          </p:cNvSpPr>
          <p:nvPr>
            <p:ph idx="1"/>
          </p:nvPr>
        </p:nvSpPr>
        <p:spPr>
          <a:xfrm>
            <a:off x="284560" y="1898420"/>
            <a:ext cx="8643938" cy="3967791"/>
          </a:xfrm>
          <a:prstGeom prst="rect">
            <a:avLst/>
          </a:prstGeom>
        </p:spPr>
        <p:txBody>
          <a:bodyPr>
            <a:normAutofit/>
          </a:bodyPr>
          <a:lstStyle/>
          <a:p>
            <a:r>
              <a:rPr lang="en-GB" sz="2800" dirty="0"/>
              <a:t>SELECT – retrieve data </a:t>
            </a:r>
          </a:p>
          <a:p>
            <a:r>
              <a:rPr lang="en-GB" sz="2800" dirty="0"/>
              <a:t>INSERT – add data </a:t>
            </a:r>
          </a:p>
          <a:p>
            <a:r>
              <a:rPr lang="en-GB" sz="2800" dirty="0"/>
              <a:t>UPDATE – modify data</a:t>
            </a:r>
          </a:p>
          <a:p>
            <a:r>
              <a:rPr lang="en-GB" sz="2800" dirty="0"/>
              <a:t>DELETE – remove data</a:t>
            </a:r>
          </a:p>
          <a:p>
            <a:r>
              <a:rPr lang="en-GB" sz="2800" dirty="0"/>
              <a:t>BULK INSERT – Import a data file</a:t>
            </a:r>
          </a:p>
          <a:p>
            <a:endParaRPr lang="en-GB" sz="2800" dirty="0"/>
          </a:p>
          <a:p>
            <a:endParaRPr lang="en-GB" sz="2800" dirty="0"/>
          </a:p>
          <a:p>
            <a:endParaRPr lang="en-GB" sz="2800" dirty="0"/>
          </a:p>
        </p:txBody>
      </p:sp>
    </p:spTree>
    <p:extLst>
      <p:ext uri="{BB962C8B-B14F-4D97-AF65-F5344CB8AC3E}">
        <p14:creationId xmlns:p14="http://schemas.microsoft.com/office/powerpoint/2010/main" val="17101188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6" name="Title 2"/>
          <p:cNvSpPr txBox="1">
            <a:spLocks/>
          </p:cNvSpPr>
          <p:nvPr/>
        </p:nvSpPr>
        <p:spPr>
          <a:xfrm>
            <a:off x="201929" y="2960472"/>
            <a:ext cx="8740142" cy="1796217"/>
          </a:xfrm>
          <a:prstGeom prst="rect">
            <a:avLst/>
          </a:prstGeom>
        </p:spPr>
        <p:txBody>
          <a:bodyPr/>
          <a:lstStyle>
            <a:lvl1pPr algn="l" defTabSz="685955" rtl="0" eaLnBrk="1" latinLnBrk="0" hangingPunct="1">
              <a:lnSpc>
                <a:spcPct val="90000"/>
              </a:lnSpc>
              <a:spcBef>
                <a:spcPct val="0"/>
              </a:spcBef>
              <a:buNone/>
              <a:defRPr lang="en-US" sz="3601" b="0" kern="1200" cap="none" spc="-150" baseline="0" dirty="0" smtClean="0">
                <a:ln w="3175">
                  <a:noFill/>
                </a:ln>
                <a:solidFill>
                  <a:schemeClr val="accent6">
                    <a:alpha val="98824"/>
                  </a:schemeClr>
                </a:solidFill>
                <a:effectLst/>
                <a:latin typeface="Segoe UI Light" pitchFamily="34" charset="0"/>
                <a:ea typeface="+mn-ea"/>
                <a:cs typeface="Arial" charset="0"/>
              </a:defRPr>
            </a:lvl1pPr>
          </a:lstStyle>
          <a:p>
            <a:pPr fontAlgn="auto">
              <a:spcAft>
                <a:spcPts val="0"/>
              </a:spcAft>
            </a:pPr>
            <a:r>
              <a:rPr lang="en-GB" sz="6000" dirty="0">
                <a:solidFill>
                  <a:srgbClr val="FFFFFF">
                    <a:alpha val="98824"/>
                  </a:srgbClr>
                </a:solidFill>
              </a:rPr>
              <a:t>The SELECT statement</a:t>
            </a:r>
          </a:p>
        </p:txBody>
      </p:sp>
    </p:spTree>
    <p:extLst>
      <p:ext uri="{BB962C8B-B14F-4D97-AF65-F5344CB8AC3E}">
        <p14:creationId xmlns:p14="http://schemas.microsoft.com/office/powerpoint/2010/main" val="2948229364"/>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Using the basic SELECT statement</a:t>
            </a:r>
          </a:p>
        </p:txBody>
      </p:sp>
      <p:sp>
        <p:nvSpPr>
          <p:cNvPr id="4099" name="Content Placeholder 2"/>
          <p:cNvSpPr>
            <a:spLocks noGrp="1"/>
          </p:cNvSpPr>
          <p:nvPr>
            <p:ph idx="1"/>
          </p:nvPr>
        </p:nvSpPr>
        <p:spPr>
          <a:xfrm>
            <a:off x="457200" y="1371600"/>
            <a:ext cx="8229600" cy="5105400"/>
          </a:xfrm>
        </p:spPr>
        <p:txBody>
          <a:bodyPr/>
          <a:lstStyle/>
          <a:p>
            <a:r>
              <a:rPr lang="en-US" sz="2800" dirty="0"/>
              <a:t>The </a:t>
            </a:r>
            <a:r>
              <a:rPr lang="en-US" sz="2800" b="1" i="1" dirty="0"/>
              <a:t>SELECT</a:t>
            </a:r>
            <a:r>
              <a:rPr lang="en-US" sz="2800" dirty="0"/>
              <a:t> statement is used to retrieve rows and columns from a table</a:t>
            </a:r>
          </a:p>
          <a:p>
            <a:r>
              <a:rPr lang="en-US" sz="2800" dirty="0"/>
              <a:t>	SELECT * FROM </a:t>
            </a:r>
            <a:r>
              <a:rPr lang="en-US" sz="2800" dirty="0" err="1"/>
              <a:t>tablename</a:t>
            </a:r>
            <a:endParaRPr lang="en-US" sz="2800" dirty="0"/>
          </a:p>
          <a:p>
            <a:endParaRPr lang="en-US" sz="2800" dirty="0"/>
          </a:p>
          <a:p>
            <a:r>
              <a:rPr lang="en-US" sz="2800" dirty="0"/>
              <a:t>The SELECT statement requires the name of the table and either the * (retrieves all columns) or specific column names</a:t>
            </a:r>
          </a:p>
          <a:p>
            <a:endParaRPr lang="en-US" sz="2800" dirty="0"/>
          </a:p>
          <a:p>
            <a:r>
              <a:rPr lang="en-US" sz="2800" dirty="0"/>
              <a:t>To limit the number of rows returned you can include the WHERE clause in the SELECT statement</a:t>
            </a:r>
          </a:p>
          <a:p>
            <a:pPr lvl="1"/>
            <a:endParaRPr lang="en-US" sz="2600" dirty="0"/>
          </a:p>
          <a:p>
            <a:endParaRPr lang="en-US" sz="2800" dirty="0"/>
          </a:p>
        </p:txBody>
      </p:sp>
    </p:spTree>
    <p:extLst>
      <p:ext uri="{BB962C8B-B14F-4D97-AF65-F5344CB8AC3E}">
        <p14:creationId xmlns:p14="http://schemas.microsoft.com/office/powerpoint/2010/main" val="2197649427"/>
      </p:ext>
    </p:extLst>
  </p:cSld>
  <p:clrMapOvr>
    <a:masterClrMapping/>
  </p:clrMapOvr>
</p:sld>
</file>

<file path=ppt/theme/theme1.xml><?xml version="1.0" encoding="utf-8"?>
<a:theme xmlns:a="http://schemas.openxmlformats.org/drawingml/2006/main" name="NG_MOC_Template">
  <a:themeElements>
    <a:clrScheme name="">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006699"/>
      </a:hlink>
      <a:folHlink>
        <a:srgbClr val="000066"/>
      </a:folHlink>
    </a:clrScheme>
    <a:fontScheme name="2_Master_Templat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rgbClr val="E4CD9A"/>
            </a:gs>
            <a:gs pos="100000">
              <a:srgbClr val="EEEFD7"/>
            </a:gs>
          </a:gsLst>
          <a:lin ang="2700000" scaled="1"/>
        </a:gradFill>
        <a:ln w="9525" cap="flat" cmpd="sng" algn="ctr">
          <a:noFill/>
          <a:prstDash val="solid"/>
          <a:round/>
          <a:headEnd type="none" w="med" len="med"/>
          <a:tailEnd type="none" w="med" len="med"/>
        </a:ln>
        <a:effectLst>
          <a:outerShdw dist="35921" dir="2700000" algn="ctr" rotWithShape="0">
            <a:srgbClr val="AFAFAF"/>
          </a:outerShdw>
        </a:effectLst>
      </a:spPr>
      <a:bodyPr vert="horz" wrap="square" lIns="182880" tIns="45720" rIns="18288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gradFill rotWithShape="1">
          <a:gsLst>
            <a:gs pos="0">
              <a:srgbClr val="E4CD9A"/>
            </a:gs>
            <a:gs pos="100000">
              <a:srgbClr val="EEEFD7"/>
            </a:gs>
          </a:gsLst>
          <a:lin ang="2700000" scaled="1"/>
        </a:gradFill>
        <a:ln w="9525" cap="flat" cmpd="sng" algn="ctr">
          <a:noFill/>
          <a:prstDash val="solid"/>
          <a:round/>
          <a:headEnd type="none" w="med" len="med"/>
          <a:tailEnd type="none" w="med" len="med"/>
        </a:ln>
        <a:effectLst>
          <a:outerShdw dist="35921" dir="2700000" algn="ctr" rotWithShape="0">
            <a:srgbClr val="AFAFAF"/>
          </a:outerShdw>
        </a:effectLst>
      </a:spPr>
      <a:bodyPr vert="horz" wrap="square" lIns="182880" tIns="45720" rIns="18288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Verdana" pitchFamily="34" charset="0"/>
          </a:defRPr>
        </a:defPPr>
      </a:lstStyle>
    </a:lnDef>
  </a:objectDefaults>
  <a:extraClrSchemeLst>
    <a:extraClrScheme>
      <a:clrScheme name="2_Master_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Master_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2_Master_Templat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Master_Templat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Master_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Master_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2_Master_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2_Master_Template 8">
        <a:dk1>
          <a:srgbClr val="000000"/>
        </a:dk1>
        <a:lt1>
          <a:srgbClr val="FFFFFF"/>
        </a:lt1>
        <a:dk2>
          <a:srgbClr val="000000"/>
        </a:dk2>
        <a:lt2>
          <a:srgbClr val="C0C0C0"/>
        </a:lt2>
        <a:accent1>
          <a:srgbClr val="C1FEF9"/>
        </a:accent1>
        <a:accent2>
          <a:srgbClr val="DC0081"/>
        </a:accent2>
        <a:accent3>
          <a:srgbClr val="FFFFFF"/>
        </a:accent3>
        <a:accent4>
          <a:srgbClr val="000000"/>
        </a:accent4>
        <a:accent5>
          <a:srgbClr val="DDFEFB"/>
        </a:accent5>
        <a:accent6>
          <a:srgbClr val="C70074"/>
        </a:accent6>
        <a:hlink>
          <a:srgbClr val="618FFD"/>
        </a:hlink>
        <a:folHlink>
          <a:srgbClr val="CECECE"/>
        </a:folHlink>
      </a:clrScheme>
      <a:clrMap bg1="lt1" tx1="dk1" bg2="lt2" tx2="dk2" accent1="accent1" accent2="accent2" accent3="accent3" accent4="accent4" accent5="accent5" accent6="accent6" hlink="hlink" folHlink="folHlink"/>
    </a:extraClrScheme>
    <a:extraClrScheme>
      <a:clrScheme name="2_Master_Template 9">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618FFD"/>
        </a:hlink>
        <a:folHlink>
          <a:srgbClr val="CECECE"/>
        </a:folHlink>
      </a:clrScheme>
      <a:clrMap bg1="lt1" tx1="dk1" bg2="lt2" tx2="dk2" accent1="accent1" accent2="accent2" accent3="accent3" accent4="accent4" accent5="accent5" accent6="accent6" hlink="hlink" folHlink="folHlink"/>
    </a:extraClrScheme>
    <a:extraClrScheme>
      <a:clrScheme name="2_Master_Template 10">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333399"/>
        </a:hlink>
        <a:folHlink>
          <a:srgbClr val="CECECE"/>
        </a:folHlink>
      </a:clrScheme>
      <a:clrMap bg1="lt1" tx1="dk1" bg2="lt2" tx2="dk2" accent1="accent1" accent2="accent2" accent3="accent3" accent4="accent4" accent5="accent5" accent6="accent6" hlink="hlink" folHlink="folHlink"/>
    </a:extraClrScheme>
    <a:extraClrScheme>
      <a:clrScheme name="2_Master_Template 11">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000099"/>
        </a:hlink>
        <a:folHlink>
          <a:srgbClr val="CECECE"/>
        </a:folHlink>
      </a:clrScheme>
      <a:clrMap bg1="lt1" tx1="dk1" bg2="lt2" tx2="dk2" accent1="accent1" accent2="accent2" accent3="accent3" accent4="accent4" accent5="accent5" accent6="accent6" hlink="hlink" folHlink="folHlink"/>
    </a:extraClrScheme>
    <a:extraClrScheme>
      <a:clrScheme name="2_Master_Template 12">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0099CC"/>
        </a:hlink>
        <a:folHlink>
          <a:srgbClr val="CECECE"/>
        </a:folHlink>
      </a:clrScheme>
      <a:clrMap bg1="lt1" tx1="dk1" bg2="lt2" tx2="dk2" accent1="accent1" accent2="accent2" accent3="accent3" accent4="accent4" accent5="accent5" accent6="accent6" hlink="hlink" folHlink="folHlink"/>
    </a:extraClrScheme>
    <a:extraClrScheme>
      <a:clrScheme name="2_Master_Template 13">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006699"/>
        </a:hlink>
        <a:folHlink>
          <a:srgbClr val="CECECE"/>
        </a:folHlink>
      </a:clrScheme>
      <a:clrMap bg1="lt1" tx1="dk1" bg2="lt2" tx2="dk2" accent1="accent1" accent2="accent2" accent3="accent3" accent4="accent4" accent5="accent5" accent6="accent6" hlink="hlink" folHlink="folHlink"/>
    </a:extraClrScheme>
    <a:extraClrScheme>
      <a:clrScheme name="2_Master_Template 14">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436F9F"/>
        </a:hlink>
        <a:folHlink>
          <a:srgbClr val="CECECE"/>
        </a:folHlink>
      </a:clrScheme>
      <a:clrMap bg1="lt1" tx1="dk1" bg2="lt2" tx2="dk2" accent1="accent1" accent2="accent2" accent3="accent3" accent4="accent4" accent5="accent5" accent6="accent6" hlink="hlink" folHlink="folHlink"/>
    </a:extraClrScheme>
    <a:extraClrScheme>
      <a:clrScheme name="2_Master_Template 15">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E4BB0E"/>
        </a:hlink>
        <a:folHlink>
          <a:srgbClr val="CECECE"/>
        </a:folHlink>
      </a:clrScheme>
      <a:clrMap bg1="lt1" tx1="dk1" bg2="lt2" tx2="dk2" accent1="accent1" accent2="accent2" accent3="accent3" accent4="accent4" accent5="accent5" accent6="accent6" hlink="hlink" folHlink="folHlink"/>
    </a:extraClrScheme>
    <a:extraClrScheme>
      <a:clrScheme name="2_Master_Template 16">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FFFFFF"/>
        </a:hlink>
        <a:folHlink>
          <a:srgbClr val="CECEC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NG_MOC_Core_Module">
  <a:themeElements>
    <a:clrScheme name="">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006699"/>
      </a:hlink>
      <a:folHlink>
        <a:srgbClr val="000066"/>
      </a:folHlink>
    </a:clrScheme>
    <a:fontScheme name="2_Master_Templat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rgbClr val="E4CD9A"/>
            </a:gs>
            <a:gs pos="100000">
              <a:srgbClr val="EEEFD7"/>
            </a:gs>
          </a:gsLst>
          <a:lin ang="2700000" scaled="1"/>
        </a:gradFill>
        <a:ln w="9525" cap="flat" cmpd="sng" algn="ctr">
          <a:noFill/>
          <a:prstDash val="solid"/>
          <a:round/>
          <a:headEnd type="none" w="med" len="med"/>
          <a:tailEnd type="none" w="med" len="med"/>
        </a:ln>
        <a:effectLst>
          <a:outerShdw dist="35921" dir="2700000" algn="ctr" rotWithShape="0">
            <a:srgbClr val="AFAFAF"/>
          </a:outerShdw>
        </a:effectLst>
      </a:spPr>
      <a:bodyPr vert="horz" wrap="square" lIns="182880" tIns="45720" rIns="18288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gradFill rotWithShape="1">
          <a:gsLst>
            <a:gs pos="0">
              <a:srgbClr val="E4CD9A"/>
            </a:gs>
            <a:gs pos="100000">
              <a:srgbClr val="EEEFD7"/>
            </a:gs>
          </a:gsLst>
          <a:lin ang="2700000" scaled="1"/>
        </a:gradFill>
        <a:ln w="9525" cap="flat" cmpd="sng" algn="ctr">
          <a:noFill/>
          <a:prstDash val="solid"/>
          <a:round/>
          <a:headEnd type="none" w="med" len="med"/>
          <a:tailEnd type="none" w="med" len="med"/>
        </a:ln>
        <a:effectLst>
          <a:outerShdw dist="35921" dir="2700000" algn="ctr" rotWithShape="0">
            <a:srgbClr val="AFAFAF"/>
          </a:outerShdw>
        </a:effectLst>
      </a:spPr>
      <a:bodyPr vert="horz" wrap="square" lIns="182880" tIns="45720" rIns="18288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Verdana" pitchFamily="34" charset="0"/>
          </a:defRPr>
        </a:defPPr>
      </a:lstStyle>
    </a:lnDef>
  </a:objectDefaults>
  <a:extraClrSchemeLst>
    <a:extraClrScheme>
      <a:clrScheme name="2_Master_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Master_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2_Master_Templat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Master_Templat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Master_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Master_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2_Master_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2_Master_Template 8">
        <a:dk1>
          <a:srgbClr val="000000"/>
        </a:dk1>
        <a:lt1>
          <a:srgbClr val="FFFFFF"/>
        </a:lt1>
        <a:dk2>
          <a:srgbClr val="000000"/>
        </a:dk2>
        <a:lt2>
          <a:srgbClr val="C0C0C0"/>
        </a:lt2>
        <a:accent1>
          <a:srgbClr val="C1FEF9"/>
        </a:accent1>
        <a:accent2>
          <a:srgbClr val="DC0081"/>
        </a:accent2>
        <a:accent3>
          <a:srgbClr val="FFFFFF"/>
        </a:accent3>
        <a:accent4>
          <a:srgbClr val="000000"/>
        </a:accent4>
        <a:accent5>
          <a:srgbClr val="DDFEFB"/>
        </a:accent5>
        <a:accent6>
          <a:srgbClr val="C70074"/>
        </a:accent6>
        <a:hlink>
          <a:srgbClr val="618FFD"/>
        </a:hlink>
        <a:folHlink>
          <a:srgbClr val="CECECE"/>
        </a:folHlink>
      </a:clrScheme>
      <a:clrMap bg1="lt1" tx1="dk1" bg2="lt2" tx2="dk2" accent1="accent1" accent2="accent2" accent3="accent3" accent4="accent4" accent5="accent5" accent6="accent6" hlink="hlink" folHlink="folHlink"/>
    </a:extraClrScheme>
    <a:extraClrScheme>
      <a:clrScheme name="2_Master_Template 9">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618FFD"/>
        </a:hlink>
        <a:folHlink>
          <a:srgbClr val="CECECE"/>
        </a:folHlink>
      </a:clrScheme>
      <a:clrMap bg1="lt1" tx1="dk1" bg2="lt2" tx2="dk2" accent1="accent1" accent2="accent2" accent3="accent3" accent4="accent4" accent5="accent5" accent6="accent6" hlink="hlink" folHlink="folHlink"/>
    </a:extraClrScheme>
    <a:extraClrScheme>
      <a:clrScheme name="2_Master_Template 10">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333399"/>
        </a:hlink>
        <a:folHlink>
          <a:srgbClr val="CECECE"/>
        </a:folHlink>
      </a:clrScheme>
      <a:clrMap bg1="lt1" tx1="dk1" bg2="lt2" tx2="dk2" accent1="accent1" accent2="accent2" accent3="accent3" accent4="accent4" accent5="accent5" accent6="accent6" hlink="hlink" folHlink="folHlink"/>
    </a:extraClrScheme>
    <a:extraClrScheme>
      <a:clrScheme name="2_Master_Template 11">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000099"/>
        </a:hlink>
        <a:folHlink>
          <a:srgbClr val="CECECE"/>
        </a:folHlink>
      </a:clrScheme>
      <a:clrMap bg1="lt1" tx1="dk1" bg2="lt2" tx2="dk2" accent1="accent1" accent2="accent2" accent3="accent3" accent4="accent4" accent5="accent5" accent6="accent6" hlink="hlink" folHlink="folHlink"/>
    </a:extraClrScheme>
    <a:extraClrScheme>
      <a:clrScheme name="2_Master_Template 12">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0099CC"/>
        </a:hlink>
        <a:folHlink>
          <a:srgbClr val="CECECE"/>
        </a:folHlink>
      </a:clrScheme>
      <a:clrMap bg1="lt1" tx1="dk1" bg2="lt2" tx2="dk2" accent1="accent1" accent2="accent2" accent3="accent3" accent4="accent4" accent5="accent5" accent6="accent6" hlink="hlink" folHlink="folHlink"/>
    </a:extraClrScheme>
    <a:extraClrScheme>
      <a:clrScheme name="2_Master_Template 13">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006699"/>
        </a:hlink>
        <a:folHlink>
          <a:srgbClr val="CECECE"/>
        </a:folHlink>
      </a:clrScheme>
      <a:clrMap bg1="lt1" tx1="dk1" bg2="lt2" tx2="dk2" accent1="accent1" accent2="accent2" accent3="accent3" accent4="accent4" accent5="accent5" accent6="accent6" hlink="hlink" folHlink="folHlink"/>
    </a:extraClrScheme>
    <a:extraClrScheme>
      <a:clrScheme name="2_Master_Template 14">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436F9F"/>
        </a:hlink>
        <a:folHlink>
          <a:srgbClr val="CECECE"/>
        </a:folHlink>
      </a:clrScheme>
      <a:clrMap bg1="lt1" tx1="dk1" bg2="lt2" tx2="dk2" accent1="accent1" accent2="accent2" accent3="accent3" accent4="accent4" accent5="accent5" accent6="accent6" hlink="hlink" folHlink="folHlink"/>
    </a:extraClrScheme>
    <a:extraClrScheme>
      <a:clrScheme name="2_Master_Template 15">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E4BB0E"/>
        </a:hlink>
        <a:folHlink>
          <a:srgbClr val="CECECE"/>
        </a:folHlink>
      </a:clrScheme>
      <a:clrMap bg1="lt1" tx1="dk1" bg2="lt2" tx2="dk2" accent1="accent1" accent2="accent2" accent3="accent3" accent4="accent4" accent5="accent5" accent6="accent6" hlink="hlink" folHlink="folHlink"/>
    </a:extraClrScheme>
    <a:extraClrScheme>
      <a:clrScheme name="2_Master_Template 16">
        <a:dk1>
          <a:srgbClr val="000000"/>
        </a:dk1>
        <a:lt1>
          <a:srgbClr val="FFFFFF"/>
        </a:lt1>
        <a:dk2>
          <a:srgbClr val="000000"/>
        </a:dk2>
        <a:lt2>
          <a:srgbClr val="C0C0C0"/>
        </a:lt2>
        <a:accent1>
          <a:srgbClr val="FFFFFF"/>
        </a:accent1>
        <a:accent2>
          <a:srgbClr val="8DACD0"/>
        </a:accent2>
        <a:accent3>
          <a:srgbClr val="FFFFFF"/>
        </a:accent3>
        <a:accent4>
          <a:srgbClr val="000000"/>
        </a:accent4>
        <a:accent5>
          <a:srgbClr val="FFFFFF"/>
        </a:accent5>
        <a:accent6>
          <a:srgbClr val="7F9BBC"/>
        </a:accent6>
        <a:hlink>
          <a:srgbClr val="FFFFFF"/>
        </a:hlink>
        <a:folHlink>
          <a:srgbClr val="CECECE"/>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Metro Presentation">
  <a:themeElements>
    <a:clrScheme name="New Windows Template 2">
      <a:dk1>
        <a:srgbClr val="292929"/>
      </a:dk1>
      <a:lt1>
        <a:srgbClr val="FFFFFF"/>
      </a:lt1>
      <a:dk2>
        <a:srgbClr val="072B60"/>
      </a:dk2>
      <a:lt2>
        <a:srgbClr val="EEECE1"/>
      </a:lt2>
      <a:accent1>
        <a:srgbClr val="557EB9"/>
      </a:accent1>
      <a:accent2>
        <a:srgbClr val="FFC211"/>
      </a:accent2>
      <a:accent3>
        <a:srgbClr val="6BBD46"/>
      </a:accent3>
      <a:accent4>
        <a:srgbClr val="FE5815"/>
      </a:accent4>
      <a:accent5>
        <a:srgbClr val="EB7C00"/>
      </a:accent5>
      <a:accent6>
        <a:srgbClr val="00DCFF"/>
      </a:accent6>
      <a:hlink>
        <a:srgbClr val="00B9F2"/>
      </a:hlink>
      <a:folHlink>
        <a:srgbClr val="008AB5"/>
      </a:folHlink>
    </a:clrScheme>
    <a:fontScheme name="Segoe UI">
      <a:majorFont>
        <a:latin typeface="Segoe UI"/>
        <a:ea typeface=""/>
        <a:cs typeface=""/>
      </a:majorFont>
      <a:minorFont>
        <a:latin typeface="Segoe UI"/>
        <a:ea typeface=""/>
        <a:cs typeface=""/>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headEnd type="none" w="med" len="med"/>
          <a:tailEnd type="none" w="med" len="med"/>
        </a:ln>
        <a:effectLst/>
      </a:spPr>
      <a:bodyPr vert="horz" wrap="square" lIns="91436" tIns="45718" rIns="91436" bIns="45718" numCol="1" rtlCol="0" anchor="ctr" anchorCtr="0" compatLnSpc="1">
        <a:prstTxWarp prst="textNoShape">
          <a:avLst/>
        </a:prstTxWarp>
      </a:bodyPr>
      <a:lstStyle>
        <a:defPPr algn="ctr" defTabSz="914099">
          <a:defRPr sz="2200" dirty="0" smtClean="0">
            <a:solidFill>
              <a:schemeClr val="bg1"/>
            </a:solidFill>
          </a:defRPr>
        </a:defPPr>
      </a:lstStyle>
      <a:style>
        <a:lnRef idx="1">
          <a:schemeClr val="accent1"/>
        </a:lnRef>
        <a:fillRef idx="3">
          <a:schemeClr val="accent1"/>
        </a:fillRef>
        <a:effectRef idx="2">
          <a:schemeClr val="accent1"/>
        </a:effectRef>
        <a:fontRef idx="minor">
          <a:schemeClr val="lt1"/>
        </a:fontRef>
      </a:style>
    </a:spDef>
    <a:txDef>
      <a:spPr>
        <a:noFill/>
      </a:spPr>
      <a:bodyPr wrap="square" lIns="0" tIns="0" rIns="0" bIns="0" rtlCol="0" anchor="ctr">
        <a:spAutoFit/>
      </a:bodyPr>
      <a:lstStyle>
        <a:defPPr algn="ctr">
          <a:defRPr sz="6000" dirty="0" smtClean="0">
            <a:solidFill>
              <a:schemeClr val="bg1">
                <a:alpha val="99000"/>
              </a:schemeClr>
            </a:solidFill>
          </a:defRPr>
        </a:defPPr>
      </a:lstStyle>
    </a:txDef>
  </a:objectDefaults>
  <a:extraClrSchemeLst/>
</a:theme>
</file>

<file path=ppt/theme/theme4.xml><?xml version="1.0" encoding="utf-8"?>
<a:theme xmlns:a="http://schemas.openxmlformats.org/drawingml/2006/main" name="2_Metro Presentation">
  <a:themeElements>
    <a:clrScheme name="New Windows Template 2">
      <a:dk1>
        <a:srgbClr val="292929"/>
      </a:dk1>
      <a:lt1>
        <a:srgbClr val="FFFFFF"/>
      </a:lt1>
      <a:dk2>
        <a:srgbClr val="072B60"/>
      </a:dk2>
      <a:lt2>
        <a:srgbClr val="EEECE1"/>
      </a:lt2>
      <a:accent1>
        <a:srgbClr val="557EB9"/>
      </a:accent1>
      <a:accent2>
        <a:srgbClr val="FFC211"/>
      </a:accent2>
      <a:accent3>
        <a:srgbClr val="6BBD46"/>
      </a:accent3>
      <a:accent4>
        <a:srgbClr val="FE5815"/>
      </a:accent4>
      <a:accent5>
        <a:srgbClr val="EB7C00"/>
      </a:accent5>
      <a:accent6>
        <a:srgbClr val="00DCFF"/>
      </a:accent6>
      <a:hlink>
        <a:srgbClr val="00B9F2"/>
      </a:hlink>
      <a:folHlink>
        <a:srgbClr val="008AB5"/>
      </a:folHlink>
    </a:clrScheme>
    <a:fontScheme name="Segoe UI">
      <a:majorFont>
        <a:latin typeface="Segoe UI"/>
        <a:ea typeface=""/>
        <a:cs typeface=""/>
      </a:majorFont>
      <a:minorFont>
        <a:latin typeface="Segoe UI"/>
        <a:ea typeface=""/>
        <a:cs typeface=""/>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headEnd type="none" w="med" len="med"/>
          <a:tailEnd type="none" w="med" len="med"/>
        </a:ln>
        <a:effectLst/>
      </a:spPr>
      <a:bodyPr vert="horz" wrap="square" lIns="91436" tIns="45718" rIns="91436" bIns="45718" numCol="1" rtlCol="0" anchor="ctr" anchorCtr="0" compatLnSpc="1">
        <a:prstTxWarp prst="textNoShape">
          <a:avLst/>
        </a:prstTxWarp>
      </a:bodyPr>
      <a:lstStyle>
        <a:defPPr algn="ctr" defTabSz="914099">
          <a:defRPr sz="2200" dirty="0" smtClean="0">
            <a:solidFill>
              <a:schemeClr val="bg1"/>
            </a:solidFill>
          </a:defRPr>
        </a:defPPr>
      </a:lstStyle>
      <a:style>
        <a:lnRef idx="1">
          <a:schemeClr val="accent1"/>
        </a:lnRef>
        <a:fillRef idx="3">
          <a:schemeClr val="accent1"/>
        </a:fillRef>
        <a:effectRef idx="2">
          <a:schemeClr val="accent1"/>
        </a:effectRef>
        <a:fontRef idx="minor">
          <a:schemeClr val="lt1"/>
        </a:fontRef>
      </a:style>
    </a:spDef>
    <a:txDef>
      <a:spPr>
        <a:noFill/>
      </a:spPr>
      <a:bodyPr wrap="square" lIns="0" tIns="0" rIns="0" bIns="0" rtlCol="0" anchor="ctr">
        <a:spAutoFit/>
      </a:bodyPr>
      <a:lstStyle>
        <a:defPPr algn="ctr">
          <a:defRPr sz="6000" dirty="0" smtClean="0">
            <a:solidFill>
              <a:schemeClr val="bg1">
                <a:alpha val="99000"/>
              </a:schemeClr>
            </a:solidFill>
          </a:defRPr>
        </a:defPPr>
      </a:lstStyle>
    </a:txDef>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44956FE3CD0384DA7E7A5916524330B" ma:contentTypeVersion="0" ma:contentTypeDescription="Create a new document." ma:contentTypeScope="" ma:versionID="d60e39efb90b64ac65a3196b1702c62f">
  <xsd:schema xmlns:xsd="http://www.w3.org/2001/XMLSchema" xmlns:xs="http://www.w3.org/2001/XMLSchema" xmlns:p="http://schemas.microsoft.com/office/2006/metadata/properties" targetNamespace="http://schemas.microsoft.com/office/2006/metadata/properties" ma:root="true" ma:fieldsID="61a5510ac1a642cc309ccb7be38155f9">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AB87724-7F3B-4612-A4F2-671829A95854}">
  <ds:schemaRefs>
    <ds:schemaRef ds:uri="http://schemas.microsoft.com/sharepoint/v3/contenttype/forms"/>
  </ds:schemaRefs>
</ds:datastoreItem>
</file>

<file path=customXml/itemProps2.xml><?xml version="1.0" encoding="utf-8"?>
<ds:datastoreItem xmlns:ds="http://schemas.openxmlformats.org/officeDocument/2006/customXml" ds:itemID="{DD30C7BF-EA66-4676-AC3B-112342AA86D3}">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4E565375-076C-4046-9007-AB62F0922A9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0</TotalTime>
  <Words>1439</Words>
  <Application>Microsoft Office PowerPoint</Application>
  <PresentationFormat>On-screen Show (4:3)</PresentationFormat>
  <Paragraphs>236</Paragraphs>
  <Slides>30</Slides>
  <Notes>6</Notes>
  <HiddenSlides>0</HiddenSlides>
  <MMClips>0</MMClips>
  <ScaleCrop>false</ScaleCrop>
  <HeadingPairs>
    <vt:vector size="6" baseType="variant">
      <vt:variant>
        <vt:lpstr>Fonts Used</vt:lpstr>
      </vt:variant>
      <vt:variant>
        <vt:i4>11</vt:i4>
      </vt:variant>
      <vt:variant>
        <vt:lpstr>Theme</vt:lpstr>
      </vt:variant>
      <vt:variant>
        <vt:i4>4</vt:i4>
      </vt:variant>
      <vt:variant>
        <vt:lpstr>Slide Titles</vt:lpstr>
      </vt:variant>
      <vt:variant>
        <vt:i4>30</vt:i4>
      </vt:variant>
    </vt:vector>
  </HeadingPairs>
  <TitlesOfParts>
    <vt:vector size="45" baseType="lpstr">
      <vt:lpstr>Arial</vt:lpstr>
      <vt:lpstr>Calibri</vt:lpstr>
      <vt:lpstr>Consolas</vt:lpstr>
      <vt:lpstr>Courier New</vt:lpstr>
      <vt:lpstr>Segoe</vt:lpstr>
      <vt:lpstr>Segoe Light</vt:lpstr>
      <vt:lpstr>Segoe Semibold</vt:lpstr>
      <vt:lpstr>Segoe UI</vt:lpstr>
      <vt:lpstr>Segoe UI Light</vt:lpstr>
      <vt:lpstr>Verdana</vt:lpstr>
      <vt:lpstr>Wingdings</vt:lpstr>
      <vt:lpstr>NG_MOC_Template</vt:lpstr>
      <vt:lpstr>NG_MOC_Core_Module</vt:lpstr>
      <vt:lpstr>1_Metro Presentation</vt:lpstr>
      <vt:lpstr>2_Metro Presentation</vt:lpstr>
      <vt:lpstr>Database Fundamentals SQLWithRichard.com</vt:lpstr>
      <vt:lpstr>Meet Richard Patlan | @SQLRichard</vt:lpstr>
      <vt:lpstr>Course Modules</vt:lpstr>
      <vt:lpstr>04| Using DML Statements</vt:lpstr>
      <vt:lpstr>Module Overview</vt:lpstr>
      <vt:lpstr>PowerPoint Presentation</vt:lpstr>
      <vt:lpstr>Common DML statements</vt:lpstr>
      <vt:lpstr>PowerPoint Presentation</vt:lpstr>
      <vt:lpstr>Using the basic SELECT statement</vt:lpstr>
      <vt:lpstr>Sample SELECT statement </vt:lpstr>
      <vt:lpstr>Multiple WHERE clauses </vt:lpstr>
      <vt:lpstr>Using the BETWEEN clause</vt:lpstr>
      <vt:lpstr>Sorting the result set using ORDER By </vt:lpstr>
      <vt:lpstr>Using the NOT clause</vt:lpstr>
      <vt:lpstr>UNION clause</vt:lpstr>
      <vt:lpstr>EXCEPT and INTERSECT clauses</vt:lpstr>
      <vt:lpstr>JOIN clause</vt:lpstr>
      <vt:lpstr>Aggregate sample</vt:lpstr>
      <vt:lpstr>PowerPoint Presentation</vt:lpstr>
      <vt:lpstr>Inserting data</vt:lpstr>
      <vt:lpstr>Update statement</vt:lpstr>
      <vt:lpstr>DELETE statement</vt:lpstr>
      <vt:lpstr>PowerPoint Presentation</vt:lpstr>
      <vt:lpstr>PowerPoint Presentation</vt:lpstr>
      <vt:lpstr>SQL Server indexes</vt:lpstr>
      <vt:lpstr>Creating a DML trigger</vt:lpstr>
      <vt:lpstr>Summary</vt:lpstr>
      <vt:lpstr>Summary</vt:lpstr>
      <vt:lpstr>Summary</vt:lpstr>
      <vt:lpstr>Database Fundamentals SQLWithRichard.com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2009-10-07T16:00:10Z</dcterms:created>
  <dcterms:modified xsi:type="dcterms:W3CDTF">2023-11-13T18:32:39Z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0x010100144956FE3CD0384DA7E7A5916524330B</vt:lpwstr>
  </property>
</Properties>
</file>