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6.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6" r:id="rId4"/>
    <p:sldMasterId id="2147483704" r:id="rId5"/>
    <p:sldMasterId id="2147483716" r:id="rId6"/>
    <p:sldMasterId id="2147483730" r:id="rId7"/>
    <p:sldMasterId id="2147483755" r:id="rId8"/>
    <p:sldMasterId id="2147483805" r:id="rId9"/>
    <p:sldMasterId id="2147483833" r:id="rId10"/>
  </p:sldMasterIdLst>
  <p:notesMasterIdLst>
    <p:notesMasterId r:id="rId54"/>
  </p:notesMasterIdLst>
  <p:sldIdLst>
    <p:sldId id="318" r:id="rId11"/>
    <p:sldId id="339" r:id="rId12"/>
    <p:sldId id="340" r:id="rId13"/>
    <p:sldId id="611" r:id="rId14"/>
    <p:sldId id="644" r:id="rId15"/>
    <p:sldId id="329" r:id="rId16"/>
    <p:sldId id="648" r:id="rId17"/>
    <p:sldId id="649" r:id="rId18"/>
    <p:sldId id="712" r:id="rId19"/>
    <p:sldId id="713" r:id="rId20"/>
    <p:sldId id="616" r:id="rId21"/>
    <p:sldId id="617" r:id="rId22"/>
    <p:sldId id="656" r:id="rId23"/>
    <p:sldId id="657" r:id="rId24"/>
    <p:sldId id="660" r:id="rId25"/>
    <p:sldId id="664" r:id="rId26"/>
    <p:sldId id="618" r:id="rId27"/>
    <p:sldId id="622" r:id="rId28"/>
    <p:sldId id="665" r:id="rId29"/>
    <p:sldId id="666" r:id="rId30"/>
    <p:sldId id="667" r:id="rId31"/>
    <p:sldId id="668" r:id="rId32"/>
    <p:sldId id="669" r:id="rId33"/>
    <p:sldId id="670" r:id="rId34"/>
    <p:sldId id="671" r:id="rId35"/>
    <p:sldId id="672" r:id="rId36"/>
    <p:sldId id="673" r:id="rId37"/>
    <p:sldId id="674" r:id="rId38"/>
    <p:sldId id="675" r:id="rId39"/>
    <p:sldId id="573" r:id="rId40"/>
    <p:sldId id="714" r:id="rId41"/>
    <p:sldId id="623" r:id="rId42"/>
    <p:sldId id="614" r:id="rId43"/>
    <p:sldId id="615" r:id="rId44"/>
    <p:sldId id="715" r:id="rId45"/>
    <p:sldId id="676" r:id="rId46"/>
    <p:sldId id="677" r:id="rId47"/>
    <p:sldId id="338" r:id="rId48"/>
    <p:sldId id="288" r:id="rId49"/>
    <p:sldId id="272" r:id="rId50"/>
    <p:sldId id="271" r:id="rId51"/>
    <p:sldId id="267" r:id="rId52"/>
    <p:sldId id="342" r:id="rId53"/>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8F6E4"/>
    <a:srgbClr val="EEEFD7"/>
    <a:srgbClr val="FF33CC"/>
    <a:srgbClr val="BBCDE3"/>
    <a:srgbClr val="B395D8"/>
    <a:srgbClr val="3E8CC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59" autoAdjust="0"/>
    <p:restoredTop sz="94147" autoAdjust="0"/>
  </p:normalViewPr>
  <p:slideViewPr>
    <p:cSldViewPr snapToGrid="0">
      <p:cViewPr varScale="1">
        <p:scale>
          <a:sx n="82" d="100"/>
          <a:sy n="82" d="100"/>
        </p:scale>
        <p:origin x="60" y="10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57" d="100"/>
          <a:sy n="57" d="100"/>
        </p:scale>
        <p:origin x="246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viewProps" Target="viewProps.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238125"/>
            <a:ext cx="3038475" cy="347663"/>
          </a:xfrm>
          <a:prstGeom prst="rect">
            <a:avLst/>
          </a:prstGeom>
          <a:noFill/>
          <a:ln w="9525">
            <a:noFill/>
            <a:miter lim="800000"/>
            <a:headEnd/>
            <a:tailEnd/>
          </a:ln>
          <a:effectLst/>
        </p:spPr>
        <p:txBody>
          <a:bodyPr vert="horz" wrap="square" lIns="91440" tIns="0" rIns="91440" bIns="0" numCol="1" anchor="t" anchorCtr="0" compatLnSpc="1">
            <a:prstTxWarp prst="textNoShape">
              <a:avLst/>
            </a:prstTxWarp>
          </a:bodyPr>
          <a:lstStyle>
            <a:lvl1pPr algn="l" eaLnBrk="1" hangingPunct="1">
              <a:defRPr sz="1200">
                <a:solidFill>
                  <a:srgbClr val="336699"/>
                </a:solidFill>
                <a:latin typeface="Arial" charset="0"/>
                <a:cs typeface="+mn-cs"/>
              </a:defRPr>
            </a:lvl1pPr>
          </a:lstStyle>
          <a:p>
            <a:pPr>
              <a:defRPr/>
            </a:pPr>
            <a:r>
              <a:rPr lang="en-US" dirty="0"/>
              <a:t>Module 4: Managing Security</a:t>
            </a:r>
          </a:p>
        </p:txBody>
      </p:sp>
      <p:sp>
        <p:nvSpPr>
          <p:cNvPr id="5123" name="Rectangle 3"/>
          <p:cNvSpPr>
            <a:spLocks noGrp="1" noChangeArrowheads="1"/>
          </p:cNvSpPr>
          <p:nvPr>
            <p:ph type="dt" idx="1"/>
          </p:nvPr>
        </p:nvSpPr>
        <p:spPr bwMode="auto">
          <a:xfrm>
            <a:off x="0" y="0"/>
            <a:ext cx="3038475" cy="222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cs typeface="+mn-cs"/>
              </a:defRPr>
            </a:lvl1pPr>
          </a:lstStyle>
          <a:p>
            <a:pPr>
              <a:defRPr/>
            </a:pPr>
            <a:r>
              <a:rPr lang="en-US" dirty="0"/>
              <a:t>Course 2786B</a:t>
            </a:r>
          </a:p>
        </p:txBody>
      </p:sp>
      <p:sp>
        <p:nvSpPr>
          <p:cNvPr id="19460" name="Rectangle 4"/>
          <p:cNvSpPr>
            <a:spLocks noGrp="1" noRot="1" noChangeAspect="1" noChangeArrowheads="1" noTextEdit="1"/>
          </p:cNvSpPr>
          <p:nvPr>
            <p:ph type="sldImg" idx="2"/>
          </p:nvPr>
        </p:nvSpPr>
        <p:spPr bwMode="auto">
          <a:xfrm>
            <a:off x="4367213" y="76200"/>
            <a:ext cx="2528887" cy="189706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314325" y="795338"/>
            <a:ext cx="6286500" cy="823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cs typeface="+mn-cs"/>
              </a:defRPr>
            </a:lvl1pPr>
          </a:lstStyle>
          <a:p>
            <a:pPr>
              <a:defRPr/>
            </a:pPr>
            <a:fld id="{F7CDD145-17A8-454E-9AC4-066C4616686D}" type="slidenum">
              <a:rPr lang="en-US"/>
              <a:pPr>
                <a:defRPr/>
              </a:pPr>
              <a:t>‹#›</a:t>
            </a:fld>
            <a:endParaRPr lang="en-US" dirty="0"/>
          </a:p>
        </p:txBody>
      </p:sp>
    </p:spTree>
    <p:extLst>
      <p:ext uri="{BB962C8B-B14F-4D97-AF65-F5344CB8AC3E}">
        <p14:creationId xmlns:p14="http://schemas.microsoft.com/office/powerpoint/2010/main" val="2898171260"/>
      </p:ext>
    </p:extLst>
  </p:cSld>
  <p:clrMap bg1="lt1" tx1="dk1" bg2="lt2" tx2="dk2" accent1="accent1" accent2="accent2" accent3="accent3" accent4="accent4" accent5="accent5" accent6="accent6" hlink="hlink" folHlink="folHlink"/>
  <p:hf ftr="0"/>
  <p:notesStyle>
    <a:lvl1pPr algn="l" rtl="0" eaLnBrk="0" fontAlgn="base" hangingPunct="0">
      <a:spcBef>
        <a:spcPct val="0"/>
      </a:spcBef>
      <a:spcAft>
        <a:spcPct val="60000"/>
      </a:spcAft>
      <a:defRPr sz="1000" kern="1200">
        <a:solidFill>
          <a:schemeClr val="tx1"/>
        </a:solidFill>
        <a:latin typeface="Arial" charset="0"/>
        <a:ea typeface="+mn-ea"/>
        <a:cs typeface="+mn-cs"/>
      </a:defRPr>
    </a:lvl1pPr>
    <a:lvl2pPr marL="342900" indent="-114300" algn="l" rtl="0" eaLnBrk="0" fontAlgn="base" hangingPunct="0">
      <a:spcBef>
        <a:spcPct val="0"/>
      </a:spcBef>
      <a:spcAft>
        <a:spcPct val="60000"/>
      </a:spcAft>
      <a:buClr>
        <a:srgbClr val="336699"/>
      </a:buClr>
      <a:buChar char="•"/>
      <a:defRPr sz="1000" kern="1200">
        <a:solidFill>
          <a:schemeClr val="tx1"/>
        </a:solidFill>
        <a:latin typeface="Arial" charset="0"/>
        <a:ea typeface="+mn-ea"/>
        <a:cs typeface="+mn-cs"/>
      </a:defRPr>
    </a:lvl2pPr>
    <a:lvl3pPr marL="914400" algn="l" rtl="0" eaLnBrk="0" fontAlgn="base" hangingPunct="0">
      <a:spcBef>
        <a:spcPct val="0"/>
      </a:spcBef>
      <a:spcAft>
        <a:spcPct val="60000"/>
      </a:spcAft>
      <a:defRPr sz="1000" kern="1200">
        <a:solidFill>
          <a:schemeClr val="tx1"/>
        </a:solidFill>
        <a:latin typeface="Arial" charset="0"/>
        <a:ea typeface="+mn-ea"/>
        <a:cs typeface="+mn-cs"/>
      </a:defRPr>
    </a:lvl3pPr>
    <a:lvl4pPr marL="1371600" algn="l" rtl="0" eaLnBrk="0" fontAlgn="base" hangingPunct="0">
      <a:spcBef>
        <a:spcPct val="0"/>
      </a:spcBef>
      <a:spcAft>
        <a:spcPct val="60000"/>
      </a:spcAft>
      <a:defRPr sz="1000" kern="1200">
        <a:solidFill>
          <a:schemeClr val="tx1"/>
        </a:solidFill>
        <a:latin typeface="Arial" charset="0"/>
        <a:ea typeface="+mn-ea"/>
        <a:cs typeface="+mn-cs"/>
      </a:defRPr>
    </a:lvl4pPr>
    <a:lvl5pPr marL="1828800" algn="l" rtl="0" eaLnBrk="0" fontAlgn="base" hangingPunct="0">
      <a:spcBef>
        <a:spcPct val="0"/>
      </a:spcBef>
      <a:spcAft>
        <a:spcPct val="6000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4" name="Slide Number Placeholder 3"/>
          <p:cNvSpPr>
            <a:spLocks noGrp="1"/>
          </p:cNvSpPr>
          <p:nvPr>
            <p:ph type="sldNum" sz="quarter" idx="10"/>
          </p:nvPr>
        </p:nvSpPr>
        <p:spPr/>
        <p:txBody>
          <a:bodyPr/>
          <a:lstStyle/>
          <a:p>
            <a:fld id="{13F0F35F-DD44-4607-AEC1-49D7A4BC4066}" type="slidenum">
              <a:rPr lang="en-US" smtClean="0"/>
              <a:pPr/>
              <a:t>1</a:t>
            </a:fld>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2992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F0F35F-DD44-4607-AEC1-49D7A4BC4066}" type="slidenum">
              <a:rPr lang="en-US" smtClean="0"/>
              <a:pPr/>
              <a:t>2</a:t>
            </a:fld>
            <a:endParaRPr lang="en-US" dirty="0"/>
          </a:p>
        </p:txBody>
      </p:sp>
    </p:spTree>
    <p:extLst>
      <p:ext uri="{BB962C8B-B14F-4D97-AF65-F5344CB8AC3E}">
        <p14:creationId xmlns:p14="http://schemas.microsoft.com/office/powerpoint/2010/main" val="3069248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4" name="Slide Number Placeholder 3"/>
          <p:cNvSpPr>
            <a:spLocks noGrp="1"/>
          </p:cNvSpPr>
          <p:nvPr>
            <p:ph type="sldNum" sz="quarter" idx="10"/>
          </p:nvPr>
        </p:nvSpPr>
        <p:spPr/>
        <p:txBody>
          <a:bodyPr/>
          <a:lstStyle/>
          <a:p>
            <a:fld id="{13F0F35F-DD44-4607-AEC1-49D7A4BC4066}" type="slidenum">
              <a:rPr lang="en-US" smtClean="0"/>
              <a:pPr/>
              <a:t>3</a:t>
            </a:fld>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4775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4" name="Slide Number Placeholder 3"/>
          <p:cNvSpPr>
            <a:spLocks noGrp="1"/>
          </p:cNvSpPr>
          <p:nvPr>
            <p:ph type="sldNum" sz="quarter" idx="10"/>
          </p:nvPr>
        </p:nvSpPr>
        <p:spPr/>
        <p:txBody>
          <a:bodyPr/>
          <a:lstStyle/>
          <a:p>
            <a:fld id="{13F0F35F-DD44-4607-AEC1-49D7A4BC4066}" type="slidenum">
              <a:rPr lang="en-US" smtClean="0"/>
              <a:pPr/>
              <a:t>43</a:t>
            </a:fld>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1458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4.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bckgrd_4.jpg"/>
          <p:cNvPicPr>
            <a:picLocks noChangeAspect="1"/>
          </p:cNvPicPr>
          <p:nvPr/>
        </p:nvPicPr>
        <p:blipFill>
          <a:blip r:embed="rId2" cstate="print"/>
          <a:srcRect/>
          <a:stretch>
            <a:fillRect/>
          </a:stretch>
        </p:blipFill>
        <p:spPr bwMode="auto">
          <a:xfrm>
            <a:off x="-139700" y="0"/>
            <a:ext cx="9283700" cy="6858000"/>
          </a:xfrm>
          <a:prstGeom prst="rect">
            <a:avLst/>
          </a:prstGeom>
          <a:noFill/>
          <a:ln w="9525">
            <a:noFill/>
            <a:miter lim="800000"/>
            <a:headEnd/>
            <a:tailEnd/>
          </a:ln>
        </p:spPr>
      </p:pic>
      <p:sp>
        <p:nvSpPr>
          <p:cNvPr id="726019" name="Rectangle 3"/>
          <p:cNvSpPr>
            <a:spLocks noGrp="1" noChangeArrowheads="1"/>
          </p:cNvSpPr>
          <p:nvPr>
            <p:ph type="ctrTitle" sz="quarter"/>
          </p:nvPr>
        </p:nvSpPr>
        <p:spPr>
          <a:xfrm>
            <a:off x="0" y="804863"/>
            <a:ext cx="7527925" cy="2073275"/>
          </a:xfrm>
          <a:ln algn="ctr"/>
        </p:spPr>
        <p:txBody>
          <a:bodyPr tIns="0" rIns="0" bIns="0">
            <a:spAutoFit/>
          </a:bodyPr>
          <a:lstStyle>
            <a:lvl1pPr algn="r">
              <a:spcBef>
                <a:spcPct val="60000"/>
              </a:spcBef>
              <a:buClr>
                <a:schemeClr val="hlink"/>
              </a:buClr>
              <a:buSzPct val="90000"/>
              <a:buFontTx/>
              <a:buNone/>
              <a:defRPr sz="8000">
                <a:latin typeface="Segoe Light" pitchFamily="34" charset="0"/>
              </a:defRPr>
            </a:lvl1pPr>
          </a:lstStyle>
          <a:p>
            <a:r>
              <a:rPr lang="en-US"/>
              <a:t>Click to edit Master title style</a:t>
            </a:r>
          </a:p>
        </p:txBody>
      </p:sp>
      <p:sp>
        <p:nvSpPr>
          <p:cNvPr id="726020" name="Rectangle 4"/>
          <p:cNvSpPr>
            <a:spLocks noGrp="1" noChangeArrowheads="1"/>
          </p:cNvSpPr>
          <p:nvPr>
            <p:ph type="subTitle" sz="quarter" idx="1"/>
          </p:nvPr>
        </p:nvSpPr>
        <p:spPr>
          <a:xfrm>
            <a:off x="3448050" y="2720975"/>
            <a:ext cx="4152900" cy="1030288"/>
          </a:xfrm>
        </p:spPr>
        <p:txBody>
          <a:bodyPr lIns="91440" tIns="45720" rIns="91440" bIns="45720"/>
          <a:lstStyle>
            <a:lvl1pPr marL="0" indent="0" algn="r">
              <a:lnSpc>
                <a:spcPct val="95000"/>
              </a:lnSpc>
              <a:spcBef>
                <a:spcPct val="60000"/>
              </a:spcBef>
              <a:buFontTx/>
              <a:buNone/>
              <a:defRPr sz="2600">
                <a:latin typeface="Segoe Semibold" pitchFamily="34" charset="0"/>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Title and Conten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571630"/>
            <a:ext cx="8494713" cy="1958100"/>
          </a:xfrm>
          <a:prstGeom prst="rect">
            <a:avLst/>
          </a:prstGeom>
          <a:noFill/>
        </p:spPr>
        <p:txBody>
          <a:bodyPr wrap="square" rtlCol="0">
            <a:spAutoFit/>
          </a:bodyPr>
          <a:lstStyle>
            <a:lvl1pPr algn="l" defTabSz="685955" rtl="0" fontAlgn="auto">
              <a:lnSpc>
                <a:spcPct val="90000"/>
              </a:lnSpc>
              <a:spcBef>
                <a:spcPct val="20000"/>
              </a:spcBef>
              <a:spcAft>
                <a:spcPts val="0"/>
              </a:spcAft>
              <a:buSzPct val="90000"/>
              <a:buFontTx/>
              <a:buBlip>
                <a:blip r:embed="rId3"/>
              </a:buBlip>
              <a:defRPr lang="en-US" sz="2401" kern="1200" dirty="0" smtClean="0">
                <a:solidFill>
                  <a:schemeClr val="bg2">
                    <a:lumMod val="75000"/>
                    <a:lumOff val="25000"/>
                  </a:schemeClr>
                </a:solidFill>
                <a:latin typeface="Segoe"/>
                <a:ea typeface="+mn-ea"/>
                <a:cs typeface="+mn-cs"/>
              </a:defRPr>
            </a:lvl1pPr>
            <a:lvl2pPr algn="l" defTabSz="685955" rtl="0" fontAlgn="auto">
              <a:lnSpc>
                <a:spcPct val="90000"/>
              </a:lnSpc>
              <a:spcBef>
                <a:spcPct val="20000"/>
              </a:spcBef>
              <a:spcAft>
                <a:spcPts val="0"/>
              </a:spcAft>
              <a:buSzPct val="90000"/>
              <a:buFontTx/>
              <a:buBlip>
                <a:blip r:embed="rId4"/>
              </a:buBlip>
              <a:defRPr lang="en-US" sz="2401" kern="1200" dirty="0" smtClean="0">
                <a:solidFill>
                  <a:schemeClr val="bg2">
                    <a:lumMod val="75000"/>
                    <a:lumOff val="25000"/>
                  </a:schemeClr>
                </a:solidFill>
                <a:latin typeface="Segoe"/>
                <a:ea typeface="+mn-ea"/>
                <a:cs typeface="+mn-cs"/>
              </a:defRPr>
            </a:lvl2pPr>
            <a:lvl3pPr algn="l" defTabSz="685955" rtl="0" fontAlgn="auto">
              <a:lnSpc>
                <a:spcPct val="90000"/>
              </a:lnSpc>
              <a:spcBef>
                <a:spcPct val="20000"/>
              </a:spcBef>
              <a:spcAft>
                <a:spcPts val="0"/>
              </a:spcAft>
              <a:buSzPct val="90000"/>
              <a:defRPr lang="en-US" sz="2401" kern="1200" dirty="0" smtClean="0">
                <a:solidFill>
                  <a:schemeClr val="bg2">
                    <a:lumMod val="75000"/>
                    <a:lumOff val="25000"/>
                  </a:schemeClr>
                </a:solidFill>
                <a:latin typeface="Segoe"/>
                <a:ea typeface="+mn-ea"/>
                <a:cs typeface="+mn-cs"/>
              </a:defRPr>
            </a:lvl3pPr>
            <a:lvl4pPr algn="l" defTabSz="685955" rtl="0" fontAlgn="auto">
              <a:lnSpc>
                <a:spcPct val="90000"/>
              </a:lnSpc>
              <a:spcBef>
                <a:spcPct val="20000"/>
              </a:spcBef>
              <a:spcAft>
                <a:spcPts val="0"/>
              </a:spcAft>
              <a:buSzPct val="90000"/>
              <a:defRPr lang="en-US" sz="2401" kern="1200" dirty="0" smtClean="0">
                <a:solidFill>
                  <a:schemeClr val="bg2">
                    <a:lumMod val="75000"/>
                    <a:lumOff val="25000"/>
                  </a:schemeClr>
                </a:solidFill>
                <a:latin typeface="Segoe"/>
                <a:ea typeface="+mn-ea"/>
                <a:cs typeface="+mn-cs"/>
              </a:defRPr>
            </a:lvl4pPr>
            <a:lvl5pPr algn="l" defTabSz="685955" rtl="0" fontAlgn="auto">
              <a:lnSpc>
                <a:spcPct val="90000"/>
              </a:lnSpc>
              <a:spcBef>
                <a:spcPct val="20000"/>
              </a:spcBef>
              <a:spcAft>
                <a:spcPts val="0"/>
              </a:spcAft>
              <a:buSzPct val="90000"/>
              <a:defRPr lang="en-US" sz="2401" kern="1200" dirty="0">
                <a:solidFill>
                  <a:schemeClr val="bg2">
                    <a:lumMod val="75000"/>
                    <a:lumOff val="25000"/>
                  </a:schemeClr>
                </a:solidFill>
                <a:latin typeface="Segoe"/>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msllogo.png"/>
          <p:cNvPicPr>
            <a:picLocks noChangeAspect="1"/>
          </p:cNvPicPr>
          <p:nvPr userDrawn="1"/>
        </p:nvPicPr>
        <p:blipFill>
          <a:blip r:embed="rId5" cstate="print"/>
          <a:stretch>
            <a:fillRect/>
          </a:stretch>
        </p:blipFill>
        <p:spPr>
          <a:xfrm>
            <a:off x="6731001" y="6383584"/>
            <a:ext cx="2053296" cy="329446"/>
          </a:xfrm>
          <a:prstGeom prst="rect">
            <a:avLst/>
          </a:prstGeom>
        </p:spPr>
      </p:pic>
      <p:sp>
        <p:nvSpPr>
          <p:cNvPr id="6" name="Title 1"/>
          <p:cNvSpPr>
            <a:spLocks noGrp="1"/>
          </p:cNvSpPr>
          <p:nvPr>
            <p:ph type="title"/>
          </p:nvPr>
        </p:nvSpPr>
        <p:spPr>
          <a:xfrm>
            <a:off x="381000" y="516304"/>
            <a:ext cx="7562850" cy="392543"/>
          </a:xfrm>
          <a:prstGeom prst="rect">
            <a:avLst/>
          </a:prstGeom>
          <a:noFill/>
        </p:spPr>
        <p:txBody>
          <a:bodyPr wrap="square" rtlCol="0" anchor="t">
            <a:spAutoFit/>
          </a:bodyPr>
          <a:lstStyle>
            <a:lvl1pPr marL="0" marR="0" indent="0" algn="l" defTabSz="685983" rtl="0" eaLnBrk="1" fontAlgn="base" latinLnBrk="0" hangingPunct="1">
              <a:lnSpc>
                <a:spcPct val="100000"/>
              </a:lnSpc>
              <a:spcBef>
                <a:spcPct val="0"/>
              </a:spcBef>
              <a:spcAft>
                <a:spcPct val="0"/>
              </a:spcAft>
              <a:buClrTx/>
              <a:buSzTx/>
              <a:buFontTx/>
              <a:buNone/>
              <a:tabLst/>
              <a:defRPr kumimoji="0" lang="en-US" sz="2551" b="1" i="0" u="none" strike="noStrike" kern="1200" cap="all" spc="75" normalizeH="0" baseline="0" noProof="0" dirty="0">
                <a:ln w="3175">
                  <a:noFill/>
                </a:ln>
                <a:solidFill>
                  <a:srgbClr val="002A48"/>
                </a:solidFill>
                <a:effectLst>
                  <a:outerShdw blurRad="50800" dist="38100" dir="2700000" algn="tl" rotWithShape="0">
                    <a:srgbClr val="000000">
                      <a:alpha val="38000"/>
                    </a:srgbClr>
                  </a:outerShdw>
                </a:effectLst>
                <a:uLnTx/>
                <a:uFillTx/>
                <a:latin typeface="Segoe"/>
                <a:ea typeface="+mj-ea"/>
                <a:cs typeface="Segoe"/>
              </a:defRPr>
            </a:lvl1pPr>
          </a:lstStyle>
          <a:p>
            <a:r>
              <a:rPr lang="en-US" dirty="0"/>
              <a:t>Click to edit Master title</a:t>
            </a:r>
          </a:p>
        </p:txBody>
      </p:sp>
      <p:sp>
        <p:nvSpPr>
          <p:cNvPr id="10" name="Text Placeholder 2"/>
          <p:cNvSpPr>
            <a:spLocks noGrp="1"/>
          </p:cNvSpPr>
          <p:nvPr>
            <p:ph type="body" idx="10"/>
          </p:nvPr>
        </p:nvSpPr>
        <p:spPr>
          <a:xfrm>
            <a:off x="388939" y="1011239"/>
            <a:ext cx="7554912" cy="186974"/>
          </a:xfrm>
          <a:prstGeom prst="rect">
            <a:avLst/>
          </a:prstGeom>
          <a:noFill/>
        </p:spPr>
        <p:txBody>
          <a:bodyPr wrap="square" rtlCol="0">
            <a:spAutoFit/>
          </a:bodyPr>
          <a:lstStyle>
            <a:lvl1pPr marL="0" indent="0" algn="l" rtl="0" fontAlgn="base">
              <a:spcBef>
                <a:spcPct val="0"/>
              </a:spcBef>
              <a:spcAft>
                <a:spcPct val="0"/>
              </a:spcAft>
              <a:buNone/>
              <a:defRPr lang="en-US" sz="1350" kern="1200" dirty="0" smtClean="0">
                <a:solidFill>
                  <a:schemeClr val="bg2">
                    <a:lumMod val="65000"/>
                    <a:lumOff val="35000"/>
                  </a:schemeClr>
                </a:solidFill>
                <a:latin typeface="Segoe Semibold" pitchFamily="-128" charset="0"/>
                <a:ea typeface="+mn-ea"/>
                <a:cs typeface="+mn-cs"/>
              </a:defRPr>
            </a:lvl1pPr>
            <a:lvl2pPr marL="342991" indent="0">
              <a:buNone/>
              <a:defRPr sz="1350"/>
            </a:lvl2pPr>
            <a:lvl3pPr marL="685983" indent="0">
              <a:buNone/>
              <a:defRPr sz="1200"/>
            </a:lvl3pPr>
            <a:lvl4pPr marL="1028974" indent="0">
              <a:buNone/>
              <a:defRPr sz="1050"/>
            </a:lvl4pPr>
            <a:lvl5pPr marL="1371966" indent="0">
              <a:buNone/>
              <a:defRPr sz="1050"/>
            </a:lvl5pPr>
            <a:lvl6pPr marL="1714957" indent="0">
              <a:buNone/>
              <a:defRPr sz="1050"/>
            </a:lvl6pPr>
            <a:lvl7pPr marL="2057949" indent="0">
              <a:buNone/>
              <a:defRPr sz="1050"/>
            </a:lvl7pPr>
            <a:lvl8pPr marL="2400940" indent="0">
              <a:buNone/>
              <a:defRPr sz="1050"/>
            </a:lvl8pPr>
            <a:lvl9pPr marL="2743932" indent="0">
              <a:buNone/>
              <a:defRPr sz="1050"/>
            </a:lvl9pPr>
          </a:lstStyle>
          <a:p>
            <a:pPr lvl="0"/>
            <a:r>
              <a:rPr lang="en-US" dirty="0"/>
              <a:t>Click to edit Master text styles</a:t>
            </a:r>
          </a:p>
        </p:txBody>
      </p:sp>
    </p:spTree>
    <p:extLst>
      <p:ext uri="{BB962C8B-B14F-4D97-AF65-F5344CB8AC3E}">
        <p14:creationId xmlns:p14="http://schemas.microsoft.com/office/powerpoint/2010/main" val="2965859272"/>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Content Placeholder 5"/>
          <p:cNvSpPr>
            <a:spLocks noGrp="1"/>
          </p:cNvSpPr>
          <p:nvPr>
            <p:ph sz="quarter" idx="10"/>
          </p:nvPr>
        </p:nvSpPr>
        <p:spPr>
          <a:xfrm>
            <a:off x="284560" y="1417640"/>
            <a:ext cx="8643938" cy="5260975"/>
          </a:xfrm>
          <a:prstGeom prst="rect">
            <a:avLst/>
          </a:prstGeom>
        </p:spPr>
        <p:txBody>
          <a:bodyPr/>
          <a:lstStyle>
            <a:lvl1pPr>
              <a:spcBef>
                <a:spcPts val="1050"/>
              </a:spcBef>
              <a:defRPr b="0"/>
            </a:lvl1pPr>
            <a:lvl2pPr>
              <a:defRPr>
                <a:solidFill>
                  <a:schemeClr val="tx1">
                    <a:lumMod val="75000"/>
                    <a:lumOff val="2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37671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Blank Slide Cyan">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401174"/>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Content Placeholder 5"/>
          <p:cNvSpPr>
            <a:spLocks noGrp="1"/>
          </p:cNvSpPr>
          <p:nvPr>
            <p:ph sz="quarter" idx="10"/>
          </p:nvPr>
        </p:nvSpPr>
        <p:spPr>
          <a:xfrm>
            <a:off x="284560" y="1388226"/>
            <a:ext cx="8643938" cy="5290388"/>
          </a:xfrm>
          <a:prstGeom prst="rect">
            <a:avLst/>
          </a:prstGeom>
        </p:spPr>
        <p:txBody>
          <a:bodyPr/>
          <a:lstStyle>
            <a:lvl1pPr>
              <a:spcBef>
                <a:spcPts val="1050"/>
              </a:spcBef>
              <a:defRPr b="0"/>
            </a:lvl1pPr>
            <a:lvl2pPr>
              <a:defRPr>
                <a:solidFill>
                  <a:schemeClr val="tx1">
                    <a:lumMod val="75000"/>
                    <a:lumOff val="2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46705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953" y="5132438"/>
            <a:ext cx="6434915" cy="1460779"/>
          </a:xfrm>
          <a:prstGeom prst="rect">
            <a:avLst/>
          </a:prstGeom>
        </p:spPr>
        <p:txBody>
          <a:bodyPr lIns="137160" tIns="137160" rIns="137160" bIns="137160" anchor="b" anchorCtr="0">
            <a:normAutofit/>
          </a:bodyPr>
          <a:lstStyle>
            <a:lvl1pPr marL="0" indent="0" algn="l" defTabSz="685539" rtl="0" eaLnBrk="1" latinLnBrk="0" hangingPunct="1">
              <a:lnSpc>
                <a:spcPct val="100000"/>
              </a:lnSpc>
              <a:spcBef>
                <a:spcPts val="0"/>
              </a:spcBef>
              <a:buSzPct val="90000"/>
              <a:buFont typeface="Arial" pitchFamily="34" charset="0"/>
              <a:buNone/>
              <a:defRPr lang="en-US" sz="1800" b="0" kern="0" spc="0" baseline="0" dirty="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342783" indent="0" algn="ctr">
              <a:buNone/>
              <a:defRPr>
                <a:solidFill>
                  <a:schemeClr val="tx1">
                    <a:tint val="75000"/>
                  </a:schemeClr>
                </a:solidFill>
              </a:defRPr>
            </a:lvl2pPr>
            <a:lvl3pPr marL="685566" indent="0" algn="ctr">
              <a:buNone/>
              <a:defRPr>
                <a:solidFill>
                  <a:schemeClr val="tx1">
                    <a:tint val="75000"/>
                  </a:schemeClr>
                </a:solidFill>
              </a:defRPr>
            </a:lvl3pPr>
            <a:lvl4pPr marL="1028350" indent="0" algn="ctr">
              <a:buNone/>
              <a:defRPr>
                <a:solidFill>
                  <a:schemeClr val="tx1">
                    <a:tint val="75000"/>
                  </a:schemeClr>
                </a:solidFill>
              </a:defRPr>
            </a:lvl4pPr>
            <a:lvl5pPr marL="1371134" indent="0" algn="ctr">
              <a:buNone/>
              <a:defRPr>
                <a:solidFill>
                  <a:schemeClr val="tx1">
                    <a:tint val="75000"/>
                  </a:schemeClr>
                </a:solidFill>
              </a:defRPr>
            </a:lvl5pPr>
            <a:lvl6pPr marL="1713917" indent="0" algn="ctr">
              <a:buNone/>
              <a:defRPr>
                <a:solidFill>
                  <a:schemeClr val="tx1">
                    <a:tint val="75000"/>
                  </a:schemeClr>
                </a:solidFill>
              </a:defRPr>
            </a:lvl6pPr>
            <a:lvl7pPr marL="2056700" indent="0" algn="ctr">
              <a:buNone/>
              <a:defRPr>
                <a:solidFill>
                  <a:schemeClr val="tx1">
                    <a:tint val="75000"/>
                  </a:schemeClr>
                </a:solidFill>
              </a:defRPr>
            </a:lvl7pPr>
            <a:lvl8pPr marL="2399483" indent="0" algn="ctr">
              <a:buNone/>
              <a:defRPr>
                <a:solidFill>
                  <a:schemeClr val="tx1">
                    <a:tint val="75000"/>
                  </a:schemeClr>
                </a:solidFill>
              </a:defRPr>
            </a:lvl8pPr>
            <a:lvl9pPr marL="2742269" indent="0" algn="ctr">
              <a:buNone/>
              <a:defRPr>
                <a:solidFill>
                  <a:schemeClr val="tx1">
                    <a:tint val="75000"/>
                  </a:schemeClr>
                </a:solidFill>
              </a:defRPr>
            </a:lvl9pPr>
          </a:lstStyle>
          <a:p>
            <a:r>
              <a:rPr lang="en-US" dirty="0"/>
              <a:t>Click to edit Master subtitle style</a:t>
            </a:r>
          </a:p>
        </p:txBody>
      </p:sp>
      <p:sp>
        <p:nvSpPr>
          <p:cNvPr id="10" name="Title 1"/>
          <p:cNvSpPr>
            <a:spLocks noGrp="1"/>
          </p:cNvSpPr>
          <p:nvPr>
            <p:ph type="ctrTitle" hasCustomPrompt="1"/>
          </p:nvPr>
        </p:nvSpPr>
        <p:spPr>
          <a:xfrm>
            <a:off x="144953" y="2415642"/>
            <a:ext cx="6434915" cy="2603307"/>
          </a:xfrm>
          <a:prstGeom prst="rect">
            <a:avLst/>
          </a:prstGeom>
          <a:solidFill>
            <a:srgbClr val="7FBA00"/>
          </a:solidFill>
          <a:effectLst/>
        </p:spPr>
        <p:txBody>
          <a:bodyPr vert="horz" lIns="137160" tIns="137160" rIns="91409" bIns="137160" rtlCol="0" anchor="b" anchorCtr="0">
            <a:noAutofit/>
          </a:bodyPr>
          <a:lstStyle>
            <a:lvl1pPr>
              <a:defRPr lang="en-US" sz="3600" kern="0" dirty="0">
                <a:ln w="3175">
                  <a:noFill/>
                </a:ln>
                <a:gradFill flip="none" rotWithShape="1">
                  <a:gsLst>
                    <a:gs pos="4583">
                      <a:srgbClr val="FFFFFF"/>
                    </a:gs>
                    <a:gs pos="100000">
                      <a:srgbClr val="FFFFFF"/>
                    </a:gs>
                  </a:gsLst>
                  <a:lin ang="5400000" scaled="0"/>
                  <a:tileRect/>
                </a:gradFill>
              </a:defRPr>
            </a:lvl1pPr>
          </a:lstStyle>
          <a:p>
            <a:pPr lvl="0"/>
            <a:r>
              <a:rPr lang="en-US" dirty="0"/>
              <a:t>Course title style</a:t>
            </a:r>
          </a:p>
        </p:txBody>
      </p:sp>
      <p:sp>
        <p:nvSpPr>
          <p:cNvPr id="8" name="top right small rectangle"/>
          <p:cNvSpPr/>
          <p:nvPr userDrawn="1"/>
        </p:nvSpPr>
        <p:spPr bwMode="auto">
          <a:xfrm>
            <a:off x="6676870" y="2418735"/>
            <a:ext cx="2315960" cy="2600214"/>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02870" tIns="102870" rIns="102870" bIns="102870" numCol="1" rtlCol="0" anchor="b" anchorCtr="0" compatLnSpc="1">
            <a:prstTxWarp prst="textNoShape">
              <a:avLst/>
            </a:prstTxWarp>
          </a:bodyPr>
          <a:lstStyle/>
          <a:p>
            <a:pPr defTabSz="685341"/>
            <a:endParaRPr lang="en-US" sz="1500" b="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9720" t="16544" r="7275" b="16691"/>
          <a:stretch/>
        </p:blipFill>
        <p:spPr>
          <a:xfrm>
            <a:off x="8048849" y="4630992"/>
            <a:ext cx="848766" cy="33474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953" y="164177"/>
            <a:ext cx="1563312" cy="833766"/>
          </a:xfrm>
          <a:prstGeom prst="rect">
            <a:avLst/>
          </a:prstGeom>
        </p:spPr>
      </p:pic>
    </p:spTree>
    <p:extLst>
      <p:ext uri="{BB962C8B-B14F-4D97-AF65-F5344CB8AC3E}">
        <p14:creationId xmlns:p14="http://schemas.microsoft.com/office/powerpoint/2010/main" val="1369123548"/>
      </p:ext>
    </p:extLst>
  </p:cSld>
  <p:clrMapOvr>
    <a:masterClrMapping/>
  </p:clrMapOvr>
  <p:extLst mod="1">
    <p:ext uri="{DCECCB84-F9BA-43D5-87BE-67443E8EF086}">
      <p15:sldGuideLst xmlns:p15="http://schemas.microsoft.com/office/powerpoint/2012/main">
        <p15:guide id="1" orient="horz" pos="3792">
          <p15:clr>
            <a:srgbClr val="FBAE40"/>
          </p15:clr>
        </p15:guide>
        <p15:guide id="2" pos="3839">
          <p15:clr>
            <a:srgbClr val="FBAE40"/>
          </p15:clr>
        </p15:guide>
        <p15:guide id="3" orient="horz" pos="72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9" name="Subtitle 2"/>
          <p:cNvSpPr txBox="1">
            <a:spLocks/>
          </p:cNvSpPr>
          <p:nvPr userDrawn="1"/>
        </p:nvSpPr>
        <p:spPr>
          <a:xfrm>
            <a:off x="6554050" y="2685051"/>
            <a:ext cx="1680918" cy="2355337"/>
          </a:xfrm>
          <a:prstGeom prst="rect">
            <a:avLst/>
          </a:prstGeom>
        </p:spPr>
        <p:txBody>
          <a:bodyPr vert="horz" lIns="68557" tIns="34279" rIns="68557" bIns="34279" rtlCol="0" anchor="ctr" anchorCtr="0">
            <a:normAutofit/>
          </a:bodyPr>
          <a:lstStyle>
            <a:lvl1pPr marL="0" indent="0" algn="l" defTabSz="914052" rtl="0" eaLnBrk="1" latinLnBrk="0" hangingPunct="1">
              <a:lnSpc>
                <a:spcPct val="100000"/>
              </a:lnSpc>
              <a:spcBef>
                <a:spcPts val="0"/>
              </a:spcBef>
              <a:buSzPct val="90000"/>
              <a:buFont typeface="Arial" pitchFamily="34" charset="0"/>
              <a:buNone/>
              <a:defRPr lang="en-US" sz="1800" b="1" kern="1200" spc="-30" baseline="0" dirty="0">
                <a:gradFill>
                  <a:gsLst>
                    <a:gs pos="1250">
                      <a:srgbClr val="FFFFFF"/>
                    </a:gs>
                    <a:gs pos="6250">
                      <a:srgbClr val="FFFFFF"/>
                    </a:gs>
                  </a:gsLst>
                  <a:lin ang="5400000" scaled="0"/>
                </a:gradFill>
                <a:latin typeface="Segoe UI" pitchFamily="34" charset="0"/>
                <a:ea typeface="Segoe UI" pitchFamily="34" charset="0"/>
                <a:cs typeface="Segoe UI" pitchFamily="34" charset="0"/>
              </a:defRPr>
            </a:lvl1pPr>
            <a:lvl2pPr marL="457044" indent="0" algn="ctr" defTabSz="914088" rtl="0" eaLnBrk="1" latinLnBrk="0" hangingPunct="1">
              <a:spcBef>
                <a:spcPts val="300"/>
              </a:spcBef>
              <a:spcAft>
                <a:spcPts val="300"/>
              </a:spcAft>
              <a:buFont typeface="Arial" pitchFamily="34" charset="0"/>
              <a:buNone/>
              <a:defRPr sz="2800" kern="1200">
                <a:solidFill>
                  <a:schemeClr val="tx1">
                    <a:tint val="75000"/>
                  </a:schemeClr>
                </a:solidFill>
                <a:latin typeface="Segoe UI" pitchFamily="34" charset="0"/>
                <a:ea typeface="Segoe UI" pitchFamily="34" charset="0"/>
                <a:cs typeface="Segoe UI" pitchFamily="34" charset="0"/>
              </a:defRPr>
            </a:lvl2pPr>
            <a:lvl3pPr marL="914088" indent="0" algn="ctr" defTabSz="914088" rtl="0" eaLnBrk="1" latinLnBrk="0" hangingPunct="1">
              <a:spcBef>
                <a:spcPts val="200"/>
              </a:spcBef>
              <a:spcAft>
                <a:spcPts val="200"/>
              </a:spcAft>
              <a:buFont typeface="Arial" pitchFamily="34" charset="0"/>
              <a:buNone/>
              <a:defRPr sz="2400" kern="1200">
                <a:solidFill>
                  <a:schemeClr val="tx1">
                    <a:tint val="75000"/>
                  </a:schemeClr>
                </a:solidFill>
                <a:latin typeface="Segoe UI" pitchFamily="34" charset="0"/>
                <a:ea typeface="Segoe UI" pitchFamily="34" charset="0"/>
                <a:cs typeface="Segoe UI" pitchFamily="34" charset="0"/>
              </a:defRPr>
            </a:lvl3pPr>
            <a:lvl4pPr marL="1371133" indent="0" algn="ctr" defTabSz="914088" rtl="0" eaLnBrk="1" latinLnBrk="0" hangingPunct="1">
              <a:spcBef>
                <a:spcPct val="20000"/>
              </a:spcBef>
              <a:buFont typeface="Arial" pitchFamily="34" charset="0"/>
              <a:buNone/>
              <a:defRPr sz="2000" kern="1200">
                <a:solidFill>
                  <a:schemeClr val="tx1">
                    <a:tint val="75000"/>
                  </a:schemeClr>
                </a:solidFill>
                <a:latin typeface="Segoe UI" pitchFamily="34" charset="0"/>
                <a:ea typeface="Segoe UI" pitchFamily="34" charset="0"/>
                <a:cs typeface="Segoe UI" pitchFamily="34" charset="0"/>
              </a:defRPr>
            </a:lvl4pPr>
            <a:lvl5pPr marL="1828178" indent="0" algn="ctr" defTabSz="914088" rtl="0" eaLnBrk="1" latinLnBrk="0" hangingPunct="1">
              <a:spcBef>
                <a:spcPct val="20000"/>
              </a:spcBef>
              <a:buFont typeface="Arial" pitchFamily="34" charset="0"/>
              <a:buNone/>
              <a:defRPr sz="2000" kern="1200">
                <a:solidFill>
                  <a:schemeClr val="tx1">
                    <a:tint val="75000"/>
                  </a:schemeClr>
                </a:solidFill>
                <a:latin typeface="Segoe UI" pitchFamily="34" charset="0"/>
                <a:ea typeface="Segoe UI" pitchFamily="34" charset="0"/>
                <a:cs typeface="Segoe UI" pitchFamily="34" charset="0"/>
              </a:defRPr>
            </a:lvl5pPr>
            <a:lvl6pPr marL="2285222"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2267"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199311"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6358"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sz="1350"/>
              <a:t>Click to edit Master subtitle style</a:t>
            </a:r>
          </a:p>
        </p:txBody>
      </p:sp>
      <p:sp>
        <p:nvSpPr>
          <p:cNvPr id="13" name="Title 1"/>
          <p:cNvSpPr txBox="1">
            <a:spLocks/>
          </p:cNvSpPr>
          <p:nvPr userDrawn="1"/>
        </p:nvSpPr>
        <p:spPr>
          <a:xfrm>
            <a:off x="144954" y="3376351"/>
            <a:ext cx="6307400" cy="1692617"/>
          </a:xfrm>
          <a:prstGeom prst="rect">
            <a:avLst/>
          </a:prstGeom>
          <a:solidFill>
            <a:srgbClr val="82BF36"/>
          </a:solidFill>
          <a:effectLst/>
        </p:spPr>
        <p:txBody>
          <a:bodyPr vert="horz" lIns="102870" tIns="102870" rIns="68557" bIns="102870" rtlCol="0" anchor="b" anchorCtr="0">
            <a:noAutofit/>
          </a:bodyPr>
          <a:lstStyle>
            <a:lvl1pPr algn="l" defTabSz="914088" rtl="0" eaLnBrk="1" latinLnBrk="0" hangingPunct="1">
              <a:spcBef>
                <a:spcPct val="0"/>
              </a:spcBef>
              <a:buNone/>
              <a:defRPr lang="en-US" sz="4000" kern="0" dirty="0">
                <a:ln w="3175">
                  <a:noFill/>
                </a:ln>
                <a:gradFill flip="none" rotWithShape="1">
                  <a:gsLst>
                    <a:gs pos="4583">
                      <a:srgbClr val="FFFFFF"/>
                    </a:gs>
                    <a:gs pos="100000">
                      <a:srgbClr val="FFFFFF"/>
                    </a:gs>
                  </a:gsLst>
                  <a:lin ang="5400000" scaled="0"/>
                  <a:tileRect/>
                </a:gradFill>
                <a:latin typeface="Segoe UI" pitchFamily="34" charset="0"/>
                <a:ea typeface="Segoe UI" pitchFamily="34" charset="0"/>
                <a:cs typeface="Segoe UI" pitchFamily="34" charset="0"/>
              </a:defRPr>
            </a:lvl1pPr>
          </a:lstStyle>
          <a:p>
            <a:pPr fontAlgn="auto">
              <a:spcAft>
                <a:spcPts val="0"/>
              </a:spcAft>
            </a:pPr>
            <a:endParaRPr sz="3000" b="0"/>
          </a:p>
        </p:txBody>
      </p:sp>
      <p:sp>
        <p:nvSpPr>
          <p:cNvPr id="14" name="top right small rectangle"/>
          <p:cNvSpPr/>
          <p:nvPr userDrawn="1"/>
        </p:nvSpPr>
        <p:spPr bwMode="auto">
          <a:xfrm>
            <a:off x="6512093" y="3374967"/>
            <a:ext cx="2443064" cy="1694322"/>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53" tIns="34277" rIns="68553" bIns="34277" numCol="1" rtlCol="0" anchor="ctr" anchorCtr="0" compatLnSpc="1">
            <a:prstTxWarp prst="textNoShape">
              <a:avLst/>
            </a:prstTxWarp>
          </a:bodyPr>
          <a:lstStyle/>
          <a:p>
            <a:pPr algn="ctr" defTabSz="685341"/>
            <a:endParaRPr lang="en-US" sz="1650" b="0" dirty="0">
              <a:gradFill>
                <a:gsLst>
                  <a:gs pos="0">
                    <a:srgbClr val="FFFFFF"/>
                  </a:gs>
                  <a:gs pos="100000">
                    <a:srgbClr val="FFFFFF"/>
                  </a:gs>
                </a:gsLst>
                <a:lin ang="5400000" scaled="0"/>
              </a:gradFill>
            </a:endParaRPr>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9720" t="16544" r="7275" b="16691"/>
          <a:stretch/>
        </p:blipFill>
        <p:spPr>
          <a:xfrm>
            <a:off x="8386318" y="4821401"/>
            <a:ext cx="555260" cy="218986"/>
          </a:xfrm>
          <a:prstGeom prst="rect">
            <a:avLst/>
          </a:prstGeom>
        </p:spPr>
      </p:pic>
      <p:sp>
        <p:nvSpPr>
          <p:cNvPr id="16" name="Text Placeholder 10"/>
          <p:cNvSpPr>
            <a:spLocks noGrp="1"/>
          </p:cNvSpPr>
          <p:nvPr>
            <p:ph type="body" sz="quarter" idx="10" hasCustomPrompt="1"/>
          </p:nvPr>
        </p:nvSpPr>
        <p:spPr>
          <a:xfrm>
            <a:off x="219076" y="3466407"/>
            <a:ext cx="6161847" cy="1485524"/>
          </a:xfrm>
          <a:prstGeom prst="rect">
            <a:avLst/>
          </a:prstGeom>
        </p:spPr>
        <p:txBody>
          <a:bodyPr anchor="b" anchorCtr="0">
            <a:normAutofit/>
          </a:bodyPr>
          <a:lstStyle>
            <a:lvl1pPr marL="0" indent="0">
              <a:buNone/>
              <a:defRPr sz="2700" b="0" baseline="0">
                <a:solidFill>
                  <a:schemeClr val="bg1"/>
                </a:solidFill>
                <a:latin typeface="Segoe UI Light" panose="020B0502040204020203" pitchFamily="34" charset="0"/>
                <a:cs typeface="Segoe UI Light" panose="020B0502040204020203" pitchFamily="34" charset="0"/>
              </a:defRPr>
            </a:lvl1pPr>
          </a:lstStyle>
          <a:p>
            <a:pPr lvl="0"/>
            <a:r>
              <a:rPr lang="en-US" dirty="0"/>
              <a:t>Module or Section transition style</a:t>
            </a:r>
          </a:p>
        </p:txBody>
      </p:sp>
      <p:sp>
        <p:nvSpPr>
          <p:cNvPr id="11" name="Subtitle 2"/>
          <p:cNvSpPr>
            <a:spLocks noGrp="1"/>
          </p:cNvSpPr>
          <p:nvPr>
            <p:ph type="subTitle" idx="1"/>
          </p:nvPr>
        </p:nvSpPr>
        <p:spPr>
          <a:xfrm>
            <a:off x="144954" y="5132438"/>
            <a:ext cx="6307400" cy="1460779"/>
          </a:xfrm>
          <a:prstGeom prst="rect">
            <a:avLst/>
          </a:prstGeom>
        </p:spPr>
        <p:txBody>
          <a:bodyPr lIns="137160" tIns="137160" rIns="137160" bIns="137160" anchor="b" anchorCtr="0">
            <a:normAutofit/>
          </a:bodyPr>
          <a:lstStyle>
            <a:lvl1pPr marL="0" indent="0" algn="l" defTabSz="685539" rtl="0" eaLnBrk="1" latinLnBrk="0" hangingPunct="1">
              <a:lnSpc>
                <a:spcPct val="100000"/>
              </a:lnSpc>
              <a:spcBef>
                <a:spcPts val="0"/>
              </a:spcBef>
              <a:buSzPct val="90000"/>
              <a:buFont typeface="Arial" pitchFamily="34" charset="0"/>
              <a:buNone/>
              <a:defRPr lang="en-US" sz="1800" b="0" kern="0" spc="0" baseline="0" dirty="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342783" indent="0" algn="ctr">
              <a:buNone/>
              <a:defRPr>
                <a:solidFill>
                  <a:schemeClr val="tx1">
                    <a:tint val="75000"/>
                  </a:schemeClr>
                </a:solidFill>
              </a:defRPr>
            </a:lvl2pPr>
            <a:lvl3pPr marL="685566" indent="0" algn="ctr">
              <a:buNone/>
              <a:defRPr>
                <a:solidFill>
                  <a:schemeClr val="tx1">
                    <a:tint val="75000"/>
                  </a:schemeClr>
                </a:solidFill>
              </a:defRPr>
            </a:lvl3pPr>
            <a:lvl4pPr marL="1028350" indent="0" algn="ctr">
              <a:buNone/>
              <a:defRPr>
                <a:solidFill>
                  <a:schemeClr val="tx1">
                    <a:tint val="75000"/>
                  </a:schemeClr>
                </a:solidFill>
              </a:defRPr>
            </a:lvl4pPr>
            <a:lvl5pPr marL="1371134" indent="0" algn="ctr">
              <a:buNone/>
              <a:defRPr>
                <a:solidFill>
                  <a:schemeClr val="tx1">
                    <a:tint val="75000"/>
                  </a:schemeClr>
                </a:solidFill>
              </a:defRPr>
            </a:lvl5pPr>
            <a:lvl6pPr marL="1713917" indent="0" algn="ctr">
              <a:buNone/>
              <a:defRPr>
                <a:solidFill>
                  <a:schemeClr val="tx1">
                    <a:tint val="75000"/>
                  </a:schemeClr>
                </a:solidFill>
              </a:defRPr>
            </a:lvl6pPr>
            <a:lvl7pPr marL="2056700" indent="0" algn="ctr">
              <a:buNone/>
              <a:defRPr>
                <a:solidFill>
                  <a:schemeClr val="tx1">
                    <a:tint val="75000"/>
                  </a:schemeClr>
                </a:solidFill>
              </a:defRPr>
            </a:lvl7pPr>
            <a:lvl8pPr marL="2399483" indent="0" algn="ctr">
              <a:buNone/>
              <a:defRPr>
                <a:solidFill>
                  <a:schemeClr val="tx1">
                    <a:tint val="75000"/>
                  </a:schemeClr>
                </a:solidFill>
              </a:defRPr>
            </a:lvl8pPr>
            <a:lvl9pPr marL="2742269" indent="0" algn="ctr">
              <a:buNone/>
              <a:defRPr>
                <a:solidFill>
                  <a:schemeClr val="tx1">
                    <a:tint val="75000"/>
                  </a:schemeClr>
                </a:solidFill>
              </a:defRPr>
            </a:lvl9pPr>
          </a:lstStyle>
          <a:p>
            <a:r>
              <a:rPr lang="en-US" dirty="0"/>
              <a:t>Click to edit Master subtitle style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953" y="164177"/>
            <a:ext cx="1563312" cy="833766"/>
          </a:xfrm>
          <a:prstGeom prst="rect">
            <a:avLst/>
          </a:prstGeom>
        </p:spPr>
      </p:pic>
    </p:spTree>
    <p:extLst>
      <p:ext uri="{BB962C8B-B14F-4D97-AF65-F5344CB8AC3E}">
        <p14:creationId xmlns:p14="http://schemas.microsoft.com/office/powerpoint/2010/main" val="3350261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EMO Layout">
    <p:spTree>
      <p:nvGrpSpPr>
        <p:cNvPr id="1" name=""/>
        <p:cNvGrpSpPr/>
        <p:nvPr/>
      </p:nvGrpSpPr>
      <p:grpSpPr>
        <a:xfrm>
          <a:off x="0" y="0"/>
          <a:ext cx="0" cy="0"/>
          <a:chOff x="0" y="0"/>
          <a:chExt cx="0" cy="0"/>
        </a:xfrm>
      </p:grpSpPr>
      <p:sp>
        <p:nvSpPr>
          <p:cNvPr id="3" name="Title Placeholder 9"/>
          <p:cNvSpPr>
            <a:spLocks noGrp="1"/>
          </p:cNvSpPr>
          <p:nvPr>
            <p:ph type="title"/>
          </p:nvPr>
        </p:nvSpPr>
        <p:spPr>
          <a:xfrm>
            <a:off x="456129" y="4468764"/>
            <a:ext cx="8574733" cy="1676400"/>
          </a:xfrm>
          <a:prstGeom prst="rect">
            <a:avLst/>
          </a:prstGeom>
        </p:spPr>
        <p:txBody>
          <a:bodyPr vert="horz" lIns="91409" tIns="45705" rIns="91409" bIns="45705" rtlCol="0" anchor="t" anchorCtr="0">
            <a:normAutofit/>
          </a:bodyPr>
          <a:lstStyle>
            <a:lvl1pPr>
              <a:defRPr sz="2700"/>
            </a:lvl1pPr>
          </a:lstStyle>
          <a:p>
            <a:r>
              <a:rPr lang="en-US" dirty="0"/>
              <a:t>Click to edit Master title style</a:t>
            </a:r>
          </a:p>
        </p:txBody>
      </p:sp>
      <p:sp>
        <p:nvSpPr>
          <p:cNvPr id="2" name="TextBox 1"/>
          <p:cNvSpPr txBox="1"/>
          <p:nvPr userDrawn="1"/>
        </p:nvSpPr>
        <p:spPr>
          <a:xfrm>
            <a:off x="456129" y="3087325"/>
            <a:ext cx="8517568" cy="854080"/>
          </a:xfrm>
          <a:prstGeom prst="rect">
            <a:avLst/>
          </a:prstGeom>
          <a:noFill/>
        </p:spPr>
        <p:txBody>
          <a:bodyPr wrap="square" rtlCol="0">
            <a:spAutoFit/>
          </a:bodyPr>
          <a:lstStyle/>
          <a:p>
            <a:pPr defTabSz="685566" fontAlgn="auto">
              <a:spcBef>
                <a:spcPts val="0"/>
              </a:spcBef>
              <a:spcAft>
                <a:spcPts val="0"/>
              </a:spcAft>
            </a:pPr>
            <a:r>
              <a:rPr lang="en-US" sz="4950" b="0" dirty="0">
                <a:solidFill>
                  <a:prstClr val="black"/>
                </a:solidFill>
                <a:latin typeface="Segoe UI Light" pitchFamily="34" charset="0"/>
                <a:ea typeface="Segoe UI" pitchFamily="34" charset="0"/>
                <a:cs typeface="Segoe UI" pitchFamily="34" charset="0"/>
              </a:rPr>
              <a:t>DEMO</a:t>
            </a:r>
          </a:p>
        </p:txBody>
      </p:sp>
      <p:cxnSp>
        <p:nvCxnSpPr>
          <p:cNvPr id="6" name="Straight Connector 5"/>
          <p:cNvCxnSpPr/>
          <p:nvPr userDrawn="1"/>
        </p:nvCxnSpPr>
        <p:spPr>
          <a:xfrm>
            <a:off x="456129" y="4077925"/>
            <a:ext cx="8517568"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588" y="177800"/>
            <a:ext cx="2143125" cy="1143000"/>
          </a:xfrm>
          <a:prstGeom prst="rect">
            <a:avLst/>
          </a:prstGeom>
        </p:spPr>
      </p:pic>
    </p:spTree>
    <p:extLst>
      <p:ext uri="{BB962C8B-B14F-4D97-AF65-F5344CB8AC3E}">
        <p14:creationId xmlns:p14="http://schemas.microsoft.com/office/powerpoint/2010/main" val="211577659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Content Placeholder 5"/>
          <p:cNvSpPr>
            <a:spLocks noGrp="1"/>
          </p:cNvSpPr>
          <p:nvPr>
            <p:ph sz="quarter" idx="10"/>
          </p:nvPr>
        </p:nvSpPr>
        <p:spPr>
          <a:xfrm>
            <a:off x="284560" y="1388226"/>
            <a:ext cx="8643938" cy="5290388"/>
          </a:xfrm>
          <a:prstGeom prst="rect">
            <a:avLst/>
          </a:prstGeom>
        </p:spPr>
        <p:txBody>
          <a:bodyPr/>
          <a:lstStyle>
            <a:lvl1pPr>
              <a:spcBef>
                <a:spcPts val="1050"/>
              </a:spcBef>
              <a:defRPr b="0"/>
            </a:lvl1pPr>
            <a:lvl2pPr>
              <a:defRPr>
                <a:solidFill>
                  <a:schemeClr val="tx1">
                    <a:lumMod val="75000"/>
                    <a:lumOff val="2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68238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284634" y="1371602"/>
            <a:ext cx="4212686" cy="4953001"/>
          </a:xfrm>
          <a:prstGeom prst="rect">
            <a:avLst/>
          </a:prstGeom>
        </p:spPr>
        <p:txBody>
          <a:bodyPr>
            <a:normAutofit/>
          </a:bodyPr>
          <a:lstStyle>
            <a:lvl1pPr>
              <a:defRPr sz="2400"/>
            </a:lvl1pPr>
            <a:lvl2pPr>
              <a:defRPr sz="2100"/>
            </a:lvl2pPr>
            <a:lvl3pPr>
              <a:defRPr sz="1800"/>
            </a:lvl3pPr>
            <a:lvl4pPr>
              <a:defRPr sz="1500"/>
            </a:lvl4pPr>
            <a:lvl5pPr>
              <a:defRPr sz="15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5"/>
          <p:cNvSpPr>
            <a:spLocks noGrp="1"/>
          </p:cNvSpPr>
          <p:nvPr>
            <p:ph sz="quarter" idx="4"/>
          </p:nvPr>
        </p:nvSpPr>
        <p:spPr>
          <a:xfrm>
            <a:off x="4706807" y="1371602"/>
            <a:ext cx="4214341" cy="4953001"/>
          </a:xfrm>
          <a:prstGeom prst="rect">
            <a:avLst/>
          </a:prstGeom>
        </p:spPr>
        <p:txBody>
          <a:bodyPr>
            <a:normAutofit/>
          </a:bodyPr>
          <a:lstStyle>
            <a:lvl1pPr>
              <a:defRPr sz="2400"/>
            </a:lvl1pPr>
            <a:lvl2pPr>
              <a:defRPr sz="2100"/>
            </a:lvl2pPr>
            <a:lvl3pPr>
              <a:defRPr sz="1800"/>
            </a:lvl3pPr>
            <a:lvl4pPr>
              <a:defRPr sz="1500"/>
            </a:lvl4pPr>
            <a:lvl5pPr>
              <a:defRPr sz="15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66575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4634" y="1330656"/>
            <a:ext cx="4212686" cy="639762"/>
          </a:xfrm>
          <a:prstGeom prst="rect">
            <a:avLst/>
          </a:prstGeom>
          <a:solidFill>
            <a:srgbClr val="86C400"/>
          </a:solidFill>
        </p:spPr>
        <p:txBody>
          <a:bodyPr anchor="b">
            <a:normAutofit/>
          </a:bodyPr>
          <a:lstStyle>
            <a:lvl1pPr marL="0" indent="0">
              <a:buNone/>
              <a:defRPr sz="2400" b="1">
                <a:solidFill>
                  <a:schemeClr val="bg1"/>
                </a:solidFill>
                <a:effectLst/>
              </a:defRPr>
            </a:lvl1pPr>
            <a:lvl2pPr marL="342783" indent="0">
              <a:buNone/>
              <a:defRPr sz="1500" b="1"/>
            </a:lvl2pPr>
            <a:lvl3pPr marL="685566" indent="0">
              <a:buNone/>
              <a:defRPr sz="1350" b="1"/>
            </a:lvl3pPr>
            <a:lvl4pPr marL="1028350" indent="0">
              <a:buNone/>
              <a:defRPr sz="1200" b="1"/>
            </a:lvl4pPr>
            <a:lvl5pPr marL="1371134" indent="0">
              <a:buNone/>
              <a:defRPr sz="1200" b="1"/>
            </a:lvl5pPr>
            <a:lvl6pPr marL="1713917" indent="0">
              <a:buNone/>
              <a:defRPr sz="1200" b="1"/>
            </a:lvl6pPr>
            <a:lvl7pPr marL="2056700" indent="0">
              <a:buNone/>
              <a:defRPr sz="1200" b="1"/>
            </a:lvl7pPr>
            <a:lvl8pPr marL="2399483" indent="0">
              <a:buNone/>
              <a:defRPr sz="1200" b="1"/>
            </a:lvl8pPr>
            <a:lvl9pPr marL="2742269"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284634" y="1981200"/>
            <a:ext cx="4212686" cy="4648200"/>
          </a:xfrm>
          <a:prstGeom prst="rect">
            <a:avLst/>
          </a:prstGeo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9356" y="1330656"/>
            <a:ext cx="4214341" cy="639762"/>
          </a:xfrm>
          <a:prstGeom prst="rect">
            <a:avLst/>
          </a:prstGeom>
          <a:solidFill>
            <a:srgbClr val="1F497D"/>
          </a:solidFill>
        </p:spPr>
        <p:txBody>
          <a:bodyPr anchor="b">
            <a:normAutofit/>
          </a:bodyPr>
          <a:lstStyle>
            <a:lvl1pPr marL="0" indent="0">
              <a:buNone/>
              <a:defRPr sz="2400" b="1">
                <a:solidFill>
                  <a:schemeClr val="bg1"/>
                </a:solidFill>
                <a:effectLst/>
              </a:defRPr>
            </a:lvl1pPr>
            <a:lvl2pPr marL="342783" indent="0">
              <a:buNone/>
              <a:defRPr sz="1500" b="1"/>
            </a:lvl2pPr>
            <a:lvl3pPr marL="685566" indent="0">
              <a:buNone/>
              <a:defRPr sz="1350" b="1"/>
            </a:lvl3pPr>
            <a:lvl4pPr marL="1028350" indent="0">
              <a:buNone/>
              <a:defRPr sz="1200" b="1"/>
            </a:lvl4pPr>
            <a:lvl5pPr marL="1371134" indent="0">
              <a:buNone/>
              <a:defRPr sz="1200" b="1"/>
            </a:lvl5pPr>
            <a:lvl6pPr marL="1713917" indent="0">
              <a:buNone/>
              <a:defRPr sz="1200" b="1"/>
            </a:lvl6pPr>
            <a:lvl7pPr marL="2056700" indent="0">
              <a:buNone/>
              <a:defRPr sz="1200" b="1"/>
            </a:lvl7pPr>
            <a:lvl8pPr marL="2399483" indent="0">
              <a:buNone/>
              <a:defRPr sz="1200" b="1"/>
            </a:lvl8pPr>
            <a:lvl9pPr marL="2742269"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759356" y="1981200"/>
            <a:ext cx="4214341" cy="4648200"/>
          </a:xfrm>
          <a:prstGeom prst="rect">
            <a:avLst/>
          </a:prstGeom>
        </p:spPr>
        <p:txBody>
          <a:bodyPr/>
          <a:lstStyle>
            <a:lvl1pPr>
              <a:defRPr sz="2100"/>
            </a:lvl1pPr>
            <a:lvl2pPr>
              <a:defRPr sz="1800"/>
            </a:lvl2pPr>
            <a:lvl3pPr>
              <a:defRPr sz="1500"/>
            </a:lvl3pPr>
            <a:lvl4pPr>
              <a:defRPr sz="1350"/>
            </a:lvl4pPr>
            <a:lvl5pPr>
              <a:defRPr sz="135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447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92667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3195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5_Blank Color 1 Layout">
    <p:spTree>
      <p:nvGrpSpPr>
        <p:cNvPr id="1" name=""/>
        <p:cNvGrpSpPr/>
        <p:nvPr/>
      </p:nvGrpSpPr>
      <p:grpSpPr>
        <a:xfrm>
          <a:off x="0" y="0"/>
          <a:ext cx="0" cy="0"/>
          <a:chOff x="0" y="0"/>
          <a:chExt cx="0" cy="0"/>
        </a:xfrm>
      </p:grpSpPr>
      <p:sp>
        <p:nvSpPr>
          <p:cNvPr id="6" name="top right small rectangle"/>
          <p:cNvSpPr/>
          <p:nvPr userDrawn="1"/>
        </p:nvSpPr>
        <p:spPr bwMode="auto">
          <a:xfrm>
            <a:off x="0" y="0"/>
            <a:ext cx="9144000" cy="6858000"/>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53" tIns="34277" rIns="68553" bIns="34277" numCol="1" rtlCol="0" anchor="ctr" anchorCtr="0" compatLnSpc="1">
            <a:prstTxWarp prst="textNoShape">
              <a:avLst/>
            </a:prstTxWarp>
          </a:bodyPr>
          <a:lstStyle/>
          <a:p>
            <a:pPr algn="ctr" defTabSz="685341"/>
            <a:endParaRPr lang="en-US" sz="1650" b="0" dirty="0">
              <a:gradFill>
                <a:gsLst>
                  <a:gs pos="0">
                    <a:srgbClr val="FFFFFF"/>
                  </a:gs>
                  <a:gs pos="100000">
                    <a:srgbClr val="FFFFFF"/>
                  </a:gs>
                </a:gsLst>
                <a:lin ang="5400000" scaled="0"/>
              </a:gradFill>
            </a:endParaRPr>
          </a:p>
        </p:txBody>
      </p:sp>
      <p:sp>
        <p:nvSpPr>
          <p:cNvPr id="11" name="Rectangle 2"/>
          <p:cNvSpPr>
            <a:spLocks noChangeArrowheads="1"/>
          </p:cNvSpPr>
          <p:nvPr userDrawn="1"/>
        </p:nvSpPr>
        <p:spPr bwMode="auto">
          <a:xfrm>
            <a:off x="397565" y="5960744"/>
            <a:ext cx="8309114" cy="577338"/>
          </a:xfrm>
          <a:prstGeom prst="rect">
            <a:avLst/>
          </a:prstGeom>
          <a:noFill/>
          <a:ln w="9525">
            <a:noFill/>
            <a:miter lim="800000"/>
            <a:headEnd/>
            <a:tailEnd/>
          </a:ln>
        </p:spPr>
        <p:txBody>
          <a:bodyPr wrap="square">
            <a:spAutoFit/>
          </a:bodyPr>
          <a:lstStyle/>
          <a:p>
            <a:pPr marL="0" lvl="1" defTabSz="685566" fontAlgn="auto">
              <a:spcBef>
                <a:spcPts val="0"/>
              </a:spcBef>
              <a:spcAft>
                <a:spcPts val="0"/>
              </a:spcAft>
              <a:defRPr/>
            </a:pPr>
            <a:r>
              <a:rPr lang="en-US" sz="788" b="0" dirty="0">
                <a:solidFill>
                  <a:prstClr val="white">
                    <a:lumMod val="85000"/>
                  </a:prstClr>
                </a:solidFill>
                <a:latin typeface="Calibri"/>
              </a:rPr>
              <a:t>©2013 Microsoft Corporation. All rights reserved. Microsoft, Windows, Office, Azure, System Center, Dynamics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9719"/>
          <a:stretch/>
        </p:blipFill>
        <p:spPr>
          <a:xfrm>
            <a:off x="397565" y="2940117"/>
            <a:ext cx="4104861" cy="2229412"/>
          </a:xfrm>
          <a:prstGeom prst="rect">
            <a:avLst/>
          </a:prstGeom>
        </p:spPr>
      </p:pic>
    </p:spTree>
    <p:extLst>
      <p:ext uri="{BB962C8B-B14F-4D97-AF65-F5344CB8AC3E}">
        <p14:creationId xmlns:p14="http://schemas.microsoft.com/office/powerpoint/2010/main" val="3922748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bckgrd_4.jpg"/>
          <p:cNvPicPr>
            <a:picLocks noChangeAspect="1"/>
          </p:cNvPicPr>
          <p:nvPr/>
        </p:nvPicPr>
        <p:blipFill>
          <a:blip r:embed="rId2" cstate="print"/>
          <a:srcRect/>
          <a:stretch>
            <a:fillRect/>
          </a:stretch>
        </p:blipFill>
        <p:spPr bwMode="auto">
          <a:xfrm>
            <a:off x="-139700" y="0"/>
            <a:ext cx="9283700" cy="6858000"/>
          </a:xfrm>
          <a:prstGeom prst="rect">
            <a:avLst/>
          </a:prstGeom>
          <a:noFill/>
          <a:ln w="9525">
            <a:noFill/>
            <a:miter lim="800000"/>
            <a:headEnd/>
            <a:tailEnd/>
          </a:ln>
        </p:spPr>
      </p:pic>
      <p:sp>
        <p:nvSpPr>
          <p:cNvPr id="726019" name="Rectangle 3"/>
          <p:cNvSpPr>
            <a:spLocks noGrp="1" noChangeArrowheads="1"/>
          </p:cNvSpPr>
          <p:nvPr>
            <p:ph type="ctrTitle" sz="quarter"/>
          </p:nvPr>
        </p:nvSpPr>
        <p:spPr>
          <a:xfrm>
            <a:off x="0" y="804863"/>
            <a:ext cx="7527925" cy="2073275"/>
          </a:xfrm>
          <a:ln algn="ctr"/>
        </p:spPr>
        <p:txBody>
          <a:bodyPr tIns="0" rIns="0" bIns="0">
            <a:spAutoFit/>
          </a:bodyPr>
          <a:lstStyle>
            <a:lvl1pPr algn="r">
              <a:spcBef>
                <a:spcPct val="60000"/>
              </a:spcBef>
              <a:buClr>
                <a:schemeClr val="hlink"/>
              </a:buClr>
              <a:buSzPct val="90000"/>
              <a:buFontTx/>
              <a:buNone/>
              <a:defRPr sz="8000">
                <a:latin typeface="Segoe Light" pitchFamily="34" charset="0"/>
              </a:defRPr>
            </a:lvl1pPr>
          </a:lstStyle>
          <a:p>
            <a:r>
              <a:rPr lang="en-US"/>
              <a:t>Click to edit Master title style</a:t>
            </a:r>
          </a:p>
        </p:txBody>
      </p:sp>
      <p:sp>
        <p:nvSpPr>
          <p:cNvPr id="726020" name="Rectangle 4"/>
          <p:cNvSpPr>
            <a:spLocks noGrp="1" noChangeArrowheads="1"/>
          </p:cNvSpPr>
          <p:nvPr>
            <p:ph type="subTitle" sz="quarter" idx="1"/>
          </p:nvPr>
        </p:nvSpPr>
        <p:spPr>
          <a:xfrm>
            <a:off x="3448050" y="2720975"/>
            <a:ext cx="4152900" cy="1030288"/>
          </a:xfrm>
        </p:spPr>
        <p:txBody>
          <a:bodyPr lIns="91440" tIns="45720" rIns="91440" bIns="45720"/>
          <a:lstStyle>
            <a:lvl1pPr marL="0" indent="0" algn="r">
              <a:lnSpc>
                <a:spcPct val="95000"/>
              </a:lnSpc>
              <a:spcBef>
                <a:spcPct val="60000"/>
              </a:spcBef>
              <a:buFontTx/>
              <a:buNone/>
              <a:defRPr sz="2600">
                <a:latin typeface="Segoe Semibold" pitchFamily="34" charset="0"/>
              </a:defRPr>
            </a:lvl1pPr>
          </a:lstStyle>
          <a:p>
            <a:r>
              <a:rPr lang="en-US"/>
              <a:t>Click to edit Master subtitle style</a:t>
            </a:r>
          </a:p>
        </p:txBody>
      </p:sp>
    </p:spTree>
    <p:extLst>
      <p:ext uri="{BB962C8B-B14F-4D97-AF65-F5344CB8AC3E}">
        <p14:creationId xmlns:p14="http://schemas.microsoft.com/office/powerpoint/2010/main" val="1620100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9273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2855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8992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8065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0171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5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07664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36548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107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5540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urse Title Layou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9302" y="2312127"/>
            <a:ext cx="8344366" cy="1933979"/>
          </a:xfrm>
          <a:prstGeom prst="rect">
            <a:avLst/>
          </a:prstGeom>
        </p:spPr>
        <p:txBody>
          <a:bodyPr anchor="ctr">
            <a:noAutofit/>
          </a:bodyPr>
          <a:lstStyle>
            <a:lvl1pPr algn="l">
              <a:lnSpc>
                <a:spcPct val="90000"/>
              </a:lnSpc>
              <a:defRPr sz="3601" spc="-113" baseline="0">
                <a:solidFill>
                  <a:schemeClr val="bg1">
                    <a:alpha val="99000"/>
                  </a:schemeClr>
                </a:solidFill>
                <a:latin typeface="Segoe UI Light" pitchFamily="34" charset="0"/>
              </a:defRPr>
            </a:lvl1pPr>
          </a:lstStyle>
          <a:p>
            <a:r>
              <a:rPr lang="en-US" dirty="0"/>
              <a:t>Course Title</a:t>
            </a:r>
          </a:p>
        </p:txBody>
      </p:sp>
      <p:sp>
        <p:nvSpPr>
          <p:cNvPr id="6" name="Subtitle 2"/>
          <p:cNvSpPr>
            <a:spLocks noGrp="1"/>
          </p:cNvSpPr>
          <p:nvPr>
            <p:ph type="subTitle" idx="1" hasCustomPrompt="1"/>
          </p:nvPr>
        </p:nvSpPr>
        <p:spPr>
          <a:xfrm>
            <a:off x="399303" y="4735774"/>
            <a:ext cx="4611946" cy="1878780"/>
          </a:xfrm>
          <a:prstGeom prst="rect">
            <a:avLst/>
          </a:prstGeom>
        </p:spPr>
        <p:txBody>
          <a:bodyPr>
            <a:noAutofit/>
          </a:bodyPr>
          <a:lstStyle>
            <a:lvl1pPr marL="0" indent="0" algn="l">
              <a:lnSpc>
                <a:spcPct val="90000"/>
              </a:lnSpc>
              <a:spcBef>
                <a:spcPts val="0"/>
              </a:spcBef>
              <a:buNone/>
              <a:defRPr sz="1800" b="1" cap="none" baseline="0">
                <a:solidFill>
                  <a:schemeClr val="bg1">
                    <a:lumMod val="95000"/>
                    <a:alpha val="99000"/>
                  </a:schemeClr>
                </a:solidFill>
                <a:latin typeface="Segoe UI Light" pitchFamily="34" charset="0"/>
              </a:defRPr>
            </a:lvl1pPr>
            <a:lvl2pPr marL="342978" indent="0" algn="ctr">
              <a:buNone/>
              <a:defRPr>
                <a:solidFill>
                  <a:schemeClr val="tx1">
                    <a:tint val="75000"/>
                  </a:schemeClr>
                </a:solidFill>
              </a:defRPr>
            </a:lvl2pPr>
            <a:lvl3pPr marL="685955" indent="0" algn="ctr">
              <a:buNone/>
              <a:defRPr>
                <a:solidFill>
                  <a:schemeClr val="tx1">
                    <a:tint val="75000"/>
                  </a:schemeClr>
                </a:solidFill>
              </a:defRPr>
            </a:lvl3pPr>
            <a:lvl4pPr marL="1028933" indent="0" algn="ctr">
              <a:buNone/>
              <a:defRPr>
                <a:solidFill>
                  <a:schemeClr val="tx1">
                    <a:tint val="75000"/>
                  </a:schemeClr>
                </a:solidFill>
              </a:defRPr>
            </a:lvl4pPr>
            <a:lvl5pPr marL="1371911" indent="0" algn="ctr">
              <a:buNone/>
              <a:defRPr>
                <a:solidFill>
                  <a:schemeClr val="tx1">
                    <a:tint val="75000"/>
                  </a:schemeClr>
                </a:solidFill>
              </a:defRPr>
            </a:lvl5pPr>
            <a:lvl6pPr marL="1714889" indent="0" algn="ctr">
              <a:buNone/>
              <a:defRPr>
                <a:solidFill>
                  <a:schemeClr val="tx1">
                    <a:tint val="75000"/>
                  </a:schemeClr>
                </a:solidFill>
              </a:defRPr>
            </a:lvl6pPr>
            <a:lvl7pPr marL="2057866" indent="0" algn="ctr">
              <a:buNone/>
              <a:defRPr>
                <a:solidFill>
                  <a:schemeClr val="tx1">
                    <a:tint val="75000"/>
                  </a:schemeClr>
                </a:solidFill>
              </a:defRPr>
            </a:lvl7pPr>
            <a:lvl8pPr marL="2400844" indent="0" algn="ctr">
              <a:buNone/>
              <a:defRPr>
                <a:solidFill>
                  <a:schemeClr val="tx1">
                    <a:tint val="75000"/>
                  </a:schemeClr>
                </a:solidFill>
              </a:defRPr>
            </a:lvl8pPr>
            <a:lvl9pPr marL="2743822" indent="0" algn="ctr">
              <a:buNone/>
              <a:defRPr>
                <a:solidFill>
                  <a:schemeClr val="tx1">
                    <a:tint val="75000"/>
                  </a:schemeClr>
                </a:solidFill>
              </a:defRPr>
            </a:lvl9pPr>
          </a:lstStyle>
          <a:p>
            <a:r>
              <a:rPr lang="en-US" dirty="0"/>
              <a:t>Subtitle</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10607"/>
          <a:stretch/>
        </p:blipFill>
        <p:spPr>
          <a:xfrm>
            <a:off x="7522665" y="189731"/>
            <a:ext cx="1521557" cy="907550"/>
          </a:xfrm>
          <a:prstGeom prst="rect">
            <a:avLst/>
          </a:prstGeom>
        </p:spPr>
      </p:pic>
    </p:spTree>
    <p:extLst>
      <p:ext uri="{BB962C8B-B14F-4D97-AF65-F5344CB8AC3E}">
        <p14:creationId xmlns:p14="http://schemas.microsoft.com/office/powerpoint/2010/main" val="182998256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odule Layou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9539" y="3775167"/>
            <a:ext cx="8518422" cy="1933979"/>
          </a:xfrm>
          <a:prstGeom prst="rect">
            <a:avLst/>
          </a:prstGeom>
        </p:spPr>
        <p:txBody>
          <a:bodyPr anchor="t" anchorCtr="0">
            <a:noAutofit/>
          </a:bodyPr>
          <a:lstStyle>
            <a:lvl1pPr algn="l">
              <a:lnSpc>
                <a:spcPct val="90000"/>
              </a:lnSpc>
              <a:defRPr sz="3601" spc="-113" baseline="0">
                <a:solidFill>
                  <a:schemeClr val="bg1">
                    <a:alpha val="99000"/>
                  </a:schemeClr>
                </a:solidFill>
                <a:latin typeface="Segoe UI Light" pitchFamily="34" charset="0"/>
              </a:defRPr>
            </a:lvl1pPr>
          </a:lstStyle>
          <a:p>
            <a:r>
              <a:rPr lang="en-US" dirty="0"/>
              <a:t>Module or Section transition style</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10607"/>
          <a:stretch/>
        </p:blipFill>
        <p:spPr>
          <a:xfrm>
            <a:off x="7522665" y="189731"/>
            <a:ext cx="1521557" cy="907550"/>
          </a:xfrm>
          <a:prstGeom prst="rect">
            <a:avLst/>
          </a:prstGeom>
        </p:spPr>
      </p:pic>
      <p:sp>
        <p:nvSpPr>
          <p:cNvPr id="9" name="Subtitle 2"/>
          <p:cNvSpPr>
            <a:spLocks noGrp="1"/>
          </p:cNvSpPr>
          <p:nvPr>
            <p:ph type="subTitle" idx="1" hasCustomPrompt="1"/>
          </p:nvPr>
        </p:nvSpPr>
        <p:spPr>
          <a:xfrm>
            <a:off x="409539" y="2942705"/>
            <a:ext cx="8518422" cy="748146"/>
          </a:xfrm>
          <a:prstGeom prst="rect">
            <a:avLst/>
          </a:prstGeom>
        </p:spPr>
        <p:txBody>
          <a:bodyPr>
            <a:noAutofit/>
          </a:bodyPr>
          <a:lstStyle>
            <a:lvl1pPr marL="0" indent="0" algn="l">
              <a:lnSpc>
                <a:spcPct val="90000"/>
              </a:lnSpc>
              <a:spcBef>
                <a:spcPts val="0"/>
              </a:spcBef>
              <a:buNone/>
              <a:defRPr sz="1800" b="0" cap="none" baseline="0">
                <a:solidFill>
                  <a:schemeClr val="bg1">
                    <a:lumMod val="95000"/>
                    <a:alpha val="99000"/>
                  </a:schemeClr>
                </a:solidFill>
                <a:latin typeface="Segoe UI Light" pitchFamily="34" charset="0"/>
              </a:defRPr>
            </a:lvl1pPr>
            <a:lvl2pPr marL="342978" indent="0" algn="ctr">
              <a:buNone/>
              <a:defRPr>
                <a:solidFill>
                  <a:schemeClr val="tx1">
                    <a:tint val="75000"/>
                  </a:schemeClr>
                </a:solidFill>
              </a:defRPr>
            </a:lvl2pPr>
            <a:lvl3pPr marL="685955" indent="0" algn="ctr">
              <a:buNone/>
              <a:defRPr>
                <a:solidFill>
                  <a:schemeClr val="tx1">
                    <a:tint val="75000"/>
                  </a:schemeClr>
                </a:solidFill>
              </a:defRPr>
            </a:lvl3pPr>
            <a:lvl4pPr marL="1028933" indent="0" algn="ctr">
              <a:buNone/>
              <a:defRPr>
                <a:solidFill>
                  <a:schemeClr val="tx1">
                    <a:tint val="75000"/>
                  </a:schemeClr>
                </a:solidFill>
              </a:defRPr>
            </a:lvl4pPr>
            <a:lvl5pPr marL="1371911" indent="0" algn="ctr">
              <a:buNone/>
              <a:defRPr>
                <a:solidFill>
                  <a:schemeClr val="tx1">
                    <a:tint val="75000"/>
                  </a:schemeClr>
                </a:solidFill>
              </a:defRPr>
            </a:lvl5pPr>
            <a:lvl6pPr marL="1714889" indent="0" algn="ctr">
              <a:buNone/>
              <a:defRPr>
                <a:solidFill>
                  <a:schemeClr val="tx1">
                    <a:tint val="75000"/>
                  </a:schemeClr>
                </a:solidFill>
              </a:defRPr>
            </a:lvl6pPr>
            <a:lvl7pPr marL="2057866" indent="0" algn="ctr">
              <a:buNone/>
              <a:defRPr>
                <a:solidFill>
                  <a:schemeClr val="tx1">
                    <a:tint val="75000"/>
                  </a:schemeClr>
                </a:solidFill>
              </a:defRPr>
            </a:lvl7pPr>
            <a:lvl8pPr marL="2400844" indent="0" algn="ctr">
              <a:buNone/>
              <a:defRPr>
                <a:solidFill>
                  <a:schemeClr val="tx1">
                    <a:tint val="75000"/>
                  </a:schemeClr>
                </a:solidFill>
              </a:defRPr>
            </a:lvl8pPr>
            <a:lvl9pPr marL="2743822" indent="0" algn="ctr">
              <a:buNone/>
              <a:defRPr>
                <a:solidFill>
                  <a:schemeClr val="tx1">
                    <a:tint val="75000"/>
                  </a:schemeClr>
                </a:solidFill>
              </a:defRPr>
            </a:lvl9pPr>
          </a:lstStyle>
          <a:p>
            <a:r>
              <a:rPr lang="en-US" dirty="0"/>
              <a:t>Course Title Style</a:t>
            </a:r>
          </a:p>
        </p:txBody>
      </p:sp>
    </p:spTree>
    <p:extLst>
      <p:ext uri="{BB962C8B-B14F-4D97-AF65-F5344CB8AC3E}">
        <p14:creationId xmlns:p14="http://schemas.microsoft.com/office/powerpoint/2010/main" val="377435828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Title">
    <p:bg>
      <p:bgPr>
        <a:solidFill>
          <a:schemeClr val="accent1"/>
        </a:solidFill>
        <a:effectLst/>
      </p:bgPr>
    </p:bg>
    <p:spTree>
      <p:nvGrpSpPr>
        <p:cNvPr id="1" name=""/>
        <p:cNvGrpSpPr/>
        <p:nvPr/>
      </p:nvGrpSpPr>
      <p:grpSpPr>
        <a:xfrm>
          <a:off x="0" y="0"/>
          <a:ext cx="0" cy="0"/>
          <a:chOff x="0" y="0"/>
          <a:chExt cx="0" cy="0"/>
        </a:xfrm>
      </p:grpSpPr>
      <p:sp>
        <p:nvSpPr>
          <p:cNvPr id="6" name="Title 7"/>
          <p:cNvSpPr>
            <a:spLocks noGrp="1"/>
          </p:cNvSpPr>
          <p:nvPr>
            <p:ph type="title" hasCustomPrompt="1"/>
          </p:nvPr>
        </p:nvSpPr>
        <p:spPr>
          <a:xfrm>
            <a:off x="801181" y="424447"/>
            <a:ext cx="7541205" cy="1168379"/>
          </a:xfrm>
          <a:prstGeom prst="rect">
            <a:avLst/>
          </a:prstGeom>
        </p:spPr>
        <p:txBody>
          <a:bodyPr anchor="b"/>
          <a:lstStyle>
            <a:lvl1pPr marL="0" indent="0" algn="l" defTabSz="685955" rtl="0" eaLnBrk="1" latinLnBrk="0" hangingPunct="1">
              <a:lnSpc>
                <a:spcPct val="90000"/>
              </a:lnSpc>
              <a:spcBef>
                <a:spcPct val="20000"/>
              </a:spcBef>
              <a:buClr>
                <a:srgbClr val="00DCFF"/>
              </a:buClr>
              <a:buSzPct val="90000"/>
              <a:buFont typeface="Arial" pitchFamily="34" charset="0"/>
              <a:buNone/>
              <a:defRPr lang="en-US" sz="3151" kern="1200" spc="-113" dirty="0">
                <a:solidFill>
                  <a:schemeClr val="bg1"/>
                </a:solidFill>
                <a:latin typeface="Segoe UI Light" pitchFamily="34" charset="0"/>
                <a:ea typeface="+mn-ea"/>
                <a:cs typeface="Segoe UI Light" pitchFamily="34" charset="0"/>
              </a:defRPr>
            </a:lvl1pPr>
          </a:lstStyle>
          <a:p>
            <a:r>
              <a:rPr lang="en-US" dirty="0"/>
              <a:t>Statement</a:t>
            </a:r>
          </a:p>
        </p:txBody>
      </p:sp>
      <p:sp>
        <p:nvSpPr>
          <p:cNvPr id="7" name="Text Placeholder 2"/>
          <p:cNvSpPr>
            <a:spLocks noGrp="1"/>
          </p:cNvSpPr>
          <p:nvPr>
            <p:ph type="body" sz="quarter" idx="10" hasCustomPrompt="1"/>
          </p:nvPr>
        </p:nvSpPr>
        <p:spPr>
          <a:xfrm>
            <a:off x="1318365" y="1907084"/>
            <a:ext cx="6148798" cy="4379416"/>
          </a:xfrm>
          <a:prstGeom prst="rect">
            <a:avLst/>
          </a:prstGeom>
        </p:spPr>
        <p:txBody>
          <a:bodyPr/>
          <a:lstStyle>
            <a:lvl1pPr marL="0" indent="0">
              <a:spcBef>
                <a:spcPts val="1200"/>
              </a:spcBef>
              <a:buNone/>
              <a:defRPr sz="1800" baseline="0">
                <a:solidFill>
                  <a:schemeClr val="bg1"/>
                </a:solidFill>
              </a:defRPr>
            </a:lvl1pPr>
            <a:lvl2pPr>
              <a:defRPr sz="1800">
                <a:solidFill>
                  <a:srgbClr val="83B800">
                    <a:alpha val="99000"/>
                  </a:srgbClr>
                </a:solidFill>
              </a:defRPr>
            </a:lvl2pPr>
            <a:lvl3pPr>
              <a:defRPr sz="1800">
                <a:solidFill>
                  <a:srgbClr val="83B800">
                    <a:alpha val="99000"/>
                  </a:srgbClr>
                </a:solidFill>
              </a:defRPr>
            </a:lvl3pPr>
            <a:lvl4pPr>
              <a:defRPr sz="1800">
                <a:solidFill>
                  <a:srgbClr val="83B800">
                    <a:alpha val="99000"/>
                  </a:srgbClr>
                </a:solidFill>
              </a:defRPr>
            </a:lvl4pPr>
            <a:lvl5pPr>
              <a:defRPr sz="1800">
                <a:solidFill>
                  <a:srgbClr val="83B800">
                    <a:alpha val="99000"/>
                  </a:srgbClr>
                </a:solidFill>
              </a:defRPr>
            </a:lvl5pPr>
          </a:lstStyle>
          <a:p>
            <a:pPr lvl="0"/>
            <a:r>
              <a:rPr lang="en-US" dirty="0"/>
              <a:t>Point 1</a:t>
            </a:r>
          </a:p>
          <a:p>
            <a:pPr lvl="0"/>
            <a:r>
              <a:rPr lang="en-US" dirty="0"/>
              <a:t>Point 2</a:t>
            </a:r>
          </a:p>
          <a:p>
            <a:pPr lvl="0"/>
            <a:r>
              <a:rPr lang="en-US" dirty="0"/>
              <a:t>Point 3</a:t>
            </a:r>
          </a:p>
          <a:p>
            <a:pPr lvl="0"/>
            <a:r>
              <a:rPr lang="en-US" dirty="0"/>
              <a:t>Point 4</a:t>
            </a:r>
          </a:p>
          <a:p>
            <a:pPr lvl="0"/>
            <a:r>
              <a:rPr lang="en-US" dirty="0"/>
              <a:t>Point 5</a:t>
            </a:r>
          </a:p>
          <a:p>
            <a:pPr lvl="0"/>
            <a:r>
              <a:rPr lang="en-US" dirty="0"/>
              <a:t>Point 6</a:t>
            </a:r>
          </a:p>
          <a:p>
            <a:pPr lvl="0"/>
            <a:r>
              <a:rPr lang="en-US" dirty="0"/>
              <a:t>Point 7</a:t>
            </a:r>
          </a:p>
          <a:p>
            <a:pPr lvl="0"/>
            <a:r>
              <a:rPr lang="en-US" dirty="0"/>
              <a:t>Point 8</a:t>
            </a:r>
          </a:p>
        </p:txBody>
      </p:sp>
    </p:spTree>
    <p:extLst>
      <p:ext uri="{BB962C8B-B14F-4D97-AF65-F5344CB8AC3E}">
        <p14:creationId xmlns:p14="http://schemas.microsoft.com/office/powerpoint/2010/main" val="78991875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de Sample">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885536" y="1645920"/>
            <a:ext cx="8083378" cy="4640580"/>
          </a:xfrm>
          <a:prstGeom prst="rect">
            <a:avLst/>
          </a:prstGeom>
        </p:spPr>
        <p:txBody>
          <a:bodyPr/>
          <a:lstStyle>
            <a:lvl1pPr>
              <a:defRPr>
                <a:latin typeface="Consolas" panose="020B0609020204030204" pitchFamily="49" charset="0"/>
                <a:cs typeface="Consolas" panose="020B0609020204030204" pitchFamily="49" charset="0"/>
              </a:defRPr>
            </a:lvl1pPr>
          </a:lstStyle>
          <a:p>
            <a:pPr lvl="0"/>
            <a:r>
              <a:rPr lang="en-US">
                <a:latin typeface="Consolas" panose="020B0609020204030204" pitchFamily="49" charset="0"/>
                <a:cs typeface="Consolas" panose="020B0609020204030204" pitchFamily="49" charset="0"/>
              </a:rPr>
              <a:t>Click to edit Master text styles</a:t>
            </a:r>
          </a:p>
          <a:p>
            <a:pPr lvl="1"/>
            <a:r>
              <a:rPr lang="en-US">
                <a:latin typeface="Consolas" panose="020B0609020204030204" pitchFamily="49" charset="0"/>
                <a:cs typeface="Consolas" panose="020B0609020204030204" pitchFamily="49" charset="0"/>
              </a:rPr>
              <a:t>Second level</a:t>
            </a:r>
          </a:p>
        </p:txBody>
      </p:sp>
      <p:sp>
        <p:nvSpPr>
          <p:cNvPr id="6" name="Title 1"/>
          <p:cNvSpPr>
            <a:spLocks noGrp="1"/>
          </p:cNvSpPr>
          <p:nvPr>
            <p:ph type="title" hasCustomPrompt="1"/>
          </p:nvPr>
        </p:nvSpPr>
        <p:spPr>
          <a:xfrm>
            <a:off x="174612" y="157943"/>
            <a:ext cx="8794302" cy="1205345"/>
          </a:xfrm>
          <a:prstGeom prst="rect">
            <a:avLst/>
          </a:prstGeom>
        </p:spPr>
        <p:txBody>
          <a:bodyPr/>
          <a:lstStyle>
            <a:lvl1pPr>
              <a:defRPr sz="3001">
                <a:solidFill>
                  <a:schemeClr val="tx1">
                    <a:lumMod val="75000"/>
                    <a:lumOff val="25000"/>
                    <a:alpha val="98824"/>
                  </a:schemeClr>
                </a:solidFill>
                <a:latin typeface="Segoe UI Light" pitchFamily="34" charset="0"/>
              </a:defRPr>
            </a:lvl1pPr>
          </a:lstStyle>
          <a:p>
            <a:r>
              <a:rPr lang="en-US" dirty="0"/>
              <a:t>Click to edit Code Sample style</a:t>
            </a:r>
          </a:p>
        </p:txBody>
      </p:sp>
    </p:spTree>
    <p:extLst>
      <p:ext uri="{BB962C8B-B14F-4D97-AF65-F5344CB8AC3E}">
        <p14:creationId xmlns:p14="http://schemas.microsoft.com/office/powerpoint/2010/main" val="111452352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4612" y="157943"/>
            <a:ext cx="8794302" cy="1205345"/>
          </a:xfrm>
          <a:prstGeom prst="rect">
            <a:avLst/>
          </a:prstGeom>
        </p:spPr>
        <p:txBody>
          <a:bodyPr/>
          <a:lstStyle>
            <a:lvl1pPr>
              <a:defRPr sz="3001">
                <a:solidFill>
                  <a:schemeClr val="tx1">
                    <a:lumMod val="75000"/>
                    <a:lumOff val="25000"/>
                    <a:alpha val="98824"/>
                  </a:schemeClr>
                </a:solidFill>
                <a:latin typeface="Segoe UI Light" pitchFamily="34" charset="0"/>
              </a:defRPr>
            </a:lvl1pPr>
          </a:lstStyle>
          <a:p>
            <a:r>
              <a:rPr lang="en-US"/>
              <a:t>Click to edit Master title style</a:t>
            </a:r>
            <a:endParaRPr lang="en-US" dirty="0"/>
          </a:p>
        </p:txBody>
      </p:sp>
      <p:sp>
        <p:nvSpPr>
          <p:cNvPr id="4" name="Content Placeholder 3"/>
          <p:cNvSpPr>
            <a:spLocks noGrp="1"/>
          </p:cNvSpPr>
          <p:nvPr>
            <p:ph sz="quarter" idx="10"/>
          </p:nvPr>
        </p:nvSpPr>
        <p:spPr>
          <a:xfrm>
            <a:off x="327508" y="1487489"/>
            <a:ext cx="8652143" cy="5159375"/>
          </a:xfrm>
          <a:prstGeom prst="rect">
            <a:avLst/>
          </a:prstGeom>
        </p:spPr>
        <p:txBody>
          <a:bodyPr/>
          <a:lstStyle>
            <a:lvl1pPr marL="257244" indent="-257244">
              <a:lnSpc>
                <a:spcPct val="100000"/>
              </a:lnSpc>
              <a:spcBef>
                <a:spcPts val="1350"/>
              </a:spcBef>
              <a:buClr>
                <a:schemeClr val="accent1"/>
              </a:buClr>
              <a:buSzPct val="100000"/>
              <a:buFont typeface="Arial" pitchFamily="34" charset="0"/>
              <a:buChar char="•"/>
              <a:defRPr sz="2401">
                <a:solidFill>
                  <a:schemeClr val="accent1">
                    <a:alpha val="99000"/>
                  </a:schemeClr>
                </a:solidFill>
                <a:latin typeface="Segoe UI Light" panose="020B0502040204020203" pitchFamily="34" charset="0"/>
                <a:cs typeface="Segoe UI Light" panose="020B0502040204020203" pitchFamily="34" charset="0"/>
              </a:defRPr>
            </a:lvl1pPr>
            <a:lvl2pPr marL="606190" indent="-258435">
              <a:lnSpc>
                <a:spcPct val="100000"/>
              </a:lnSpc>
              <a:spcBef>
                <a:spcPts val="300"/>
              </a:spcBef>
              <a:spcAft>
                <a:spcPts val="300"/>
              </a:spcAft>
              <a:buClr>
                <a:schemeClr val="tx1">
                  <a:lumMod val="75000"/>
                  <a:lumOff val="25000"/>
                </a:schemeClr>
              </a:buClr>
              <a:buSzPct val="85000"/>
              <a:buFont typeface="Segoe UI" pitchFamily="34" charset="0"/>
              <a:buChar char="–"/>
              <a:defRPr sz="2101">
                <a:latin typeface="Segoe UI Light" panose="020B0502040204020203" pitchFamily="34" charset="0"/>
                <a:cs typeface="Segoe UI Light" panose="020B0502040204020203" pitchFamily="34" charset="0"/>
              </a:defRPr>
            </a:lvl2pPr>
            <a:lvl3pPr marL="899162" indent="-257244">
              <a:lnSpc>
                <a:spcPct val="100000"/>
              </a:lnSpc>
              <a:spcBef>
                <a:spcPts val="150"/>
              </a:spcBef>
              <a:spcAft>
                <a:spcPts val="150"/>
              </a:spcAft>
              <a:buClr>
                <a:schemeClr val="tx1">
                  <a:lumMod val="75000"/>
                  <a:lumOff val="25000"/>
                </a:schemeClr>
              </a:buClr>
              <a:buSzPct val="85000"/>
              <a:buFont typeface="Courier New" pitchFamily="49" charset="0"/>
              <a:buChar char="o"/>
              <a:defRPr sz="1350">
                <a:latin typeface="Segoe UI Light" panose="020B0502040204020203" pitchFamily="34" charset="0"/>
                <a:cs typeface="Segoe UI Light" panose="020B0502040204020203" pitchFamily="34" charset="0"/>
              </a:defRPr>
            </a:lvl3pPr>
            <a:lvl4pPr>
              <a:defRPr sz="1500"/>
            </a:lvl4pPr>
            <a:lvl5pPr>
              <a:defRPr sz="15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8513257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62581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emo Slide">
    <p:bg>
      <p:bgPr>
        <a:blipFill dpi="0" rotWithShape="1">
          <a:blip r:embed="rId2">
            <a:duotone>
              <a:prstClr val="black"/>
              <a:schemeClr val="accent3">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1808" y="4771506"/>
            <a:ext cx="7865720" cy="1604356"/>
          </a:xfrm>
          <a:prstGeom prst="rect">
            <a:avLst/>
          </a:prstGeom>
        </p:spPr>
        <p:txBody>
          <a:bodyPr anchor="ctr">
            <a:noAutofit/>
          </a:bodyPr>
          <a:lstStyle>
            <a:lvl1pPr marL="0" marR="0" indent="0" algn="l" defTabSz="685955" rtl="0" eaLnBrk="1" fontAlgn="auto" latinLnBrk="0" hangingPunct="1">
              <a:lnSpc>
                <a:spcPct val="90000"/>
              </a:lnSpc>
              <a:spcBef>
                <a:spcPts val="0"/>
              </a:spcBef>
              <a:spcAft>
                <a:spcPts val="0"/>
              </a:spcAft>
              <a:buClr>
                <a:srgbClr val="00DCFF"/>
              </a:buClr>
              <a:buSzPct val="90000"/>
              <a:buFont typeface="Arial" pitchFamily="34" charset="0"/>
              <a:buNone/>
              <a:tabLst/>
              <a:defRPr sz="2101" b="1" cap="all" baseline="0">
                <a:solidFill>
                  <a:schemeClr val="bg1">
                    <a:alpha val="99000"/>
                  </a:schemeClr>
                </a:solidFill>
              </a:defRPr>
            </a:lvl1pPr>
            <a:lvl2pPr marL="342978" indent="0" algn="ctr">
              <a:buNone/>
              <a:defRPr>
                <a:solidFill>
                  <a:schemeClr val="tx1">
                    <a:tint val="75000"/>
                  </a:schemeClr>
                </a:solidFill>
              </a:defRPr>
            </a:lvl2pPr>
            <a:lvl3pPr marL="685955" indent="0" algn="ctr">
              <a:buNone/>
              <a:defRPr>
                <a:solidFill>
                  <a:schemeClr val="tx1">
                    <a:tint val="75000"/>
                  </a:schemeClr>
                </a:solidFill>
              </a:defRPr>
            </a:lvl3pPr>
            <a:lvl4pPr marL="1028933" indent="0" algn="ctr">
              <a:buNone/>
              <a:defRPr>
                <a:solidFill>
                  <a:schemeClr val="tx1">
                    <a:tint val="75000"/>
                  </a:schemeClr>
                </a:solidFill>
              </a:defRPr>
            </a:lvl4pPr>
            <a:lvl5pPr marL="1371911" indent="0" algn="ctr">
              <a:buNone/>
              <a:defRPr>
                <a:solidFill>
                  <a:schemeClr val="tx1">
                    <a:tint val="75000"/>
                  </a:schemeClr>
                </a:solidFill>
              </a:defRPr>
            </a:lvl5pPr>
            <a:lvl6pPr marL="1714889" indent="0" algn="ctr">
              <a:buNone/>
              <a:defRPr>
                <a:solidFill>
                  <a:schemeClr val="tx1">
                    <a:tint val="75000"/>
                  </a:schemeClr>
                </a:solidFill>
              </a:defRPr>
            </a:lvl6pPr>
            <a:lvl7pPr marL="2057866" indent="0" algn="ctr">
              <a:buNone/>
              <a:defRPr>
                <a:solidFill>
                  <a:schemeClr val="tx1">
                    <a:tint val="75000"/>
                  </a:schemeClr>
                </a:solidFill>
              </a:defRPr>
            </a:lvl7pPr>
            <a:lvl8pPr marL="2400844" indent="0" algn="ctr">
              <a:buNone/>
              <a:defRPr>
                <a:solidFill>
                  <a:schemeClr val="tx1">
                    <a:tint val="75000"/>
                  </a:schemeClr>
                </a:solidFill>
              </a:defRPr>
            </a:lvl8pPr>
            <a:lvl9pPr marL="2743822" indent="0" algn="ctr">
              <a:buNone/>
              <a:defRPr>
                <a:solidFill>
                  <a:schemeClr val="tx1">
                    <a:tint val="75000"/>
                  </a:schemeClr>
                </a:solidFill>
              </a:defRPr>
            </a:lvl9pPr>
          </a:lstStyle>
          <a:p>
            <a:r>
              <a:rPr lang="en-US" b="0" dirty="0"/>
              <a:t>{Sample Code Location e.g., Codeshow.codeplex.com} </a:t>
            </a:r>
          </a:p>
          <a:p>
            <a:r>
              <a:rPr lang="en-US" dirty="0"/>
              <a:t>(</a:t>
            </a:r>
            <a:r>
              <a:rPr lang="en-US" dirty="0" err="1"/>
              <a:t>dEMO</a:t>
            </a:r>
            <a:r>
              <a:rPr lang="en-US" dirty="0"/>
              <a:t> NAME)</a:t>
            </a:r>
          </a:p>
        </p:txBody>
      </p:sp>
      <p:sp>
        <p:nvSpPr>
          <p:cNvPr id="10" name="Text Placeholder 9"/>
          <p:cNvSpPr>
            <a:spLocks noGrp="1"/>
          </p:cNvSpPr>
          <p:nvPr>
            <p:ph type="body" sz="quarter" idx="10" hasCustomPrompt="1"/>
          </p:nvPr>
        </p:nvSpPr>
        <p:spPr>
          <a:xfrm>
            <a:off x="311808" y="3117272"/>
            <a:ext cx="8042601" cy="1383983"/>
          </a:xfrm>
          <a:prstGeom prst="rect">
            <a:avLst/>
          </a:prstGeom>
        </p:spPr>
        <p:txBody>
          <a:bodyPr anchor="ctr"/>
          <a:lstStyle>
            <a:lvl1pPr algn="l">
              <a:defRPr sz="5401" baseline="0">
                <a:solidFill>
                  <a:schemeClr val="bg1">
                    <a:alpha val="99000"/>
                  </a:schemeClr>
                </a:solidFill>
                <a:latin typeface="Segoe UI Light" panose="020B0502040204020203" pitchFamily="34" charset="0"/>
                <a:cs typeface="Segoe UI Light" panose="020B0502040204020203" pitchFamily="34" charset="0"/>
              </a:defRPr>
            </a:lvl1pPr>
            <a:lvl2pPr>
              <a:defRPr sz="4501">
                <a:solidFill>
                  <a:schemeClr val="bg1">
                    <a:alpha val="99000"/>
                  </a:schemeClr>
                </a:solidFill>
                <a:latin typeface="+mj-lt"/>
              </a:defRPr>
            </a:lvl2pPr>
            <a:lvl3pPr>
              <a:defRPr sz="4501">
                <a:solidFill>
                  <a:schemeClr val="bg1">
                    <a:alpha val="99000"/>
                  </a:schemeClr>
                </a:solidFill>
                <a:latin typeface="+mj-lt"/>
              </a:defRPr>
            </a:lvl3pPr>
            <a:lvl4pPr>
              <a:defRPr sz="4501">
                <a:solidFill>
                  <a:schemeClr val="bg1">
                    <a:alpha val="99000"/>
                  </a:schemeClr>
                </a:solidFill>
                <a:latin typeface="+mj-lt"/>
              </a:defRPr>
            </a:lvl4pPr>
            <a:lvl5pPr>
              <a:defRPr sz="4501">
                <a:solidFill>
                  <a:schemeClr val="bg1">
                    <a:alpha val="99000"/>
                  </a:schemeClr>
                </a:solidFill>
                <a:latin typeface="+mj-lt"/>
              </a:defRPr>
            </a:lvl5pPr>
          </a:lstStyle>
          <a:p>
            <a:pPr lvl="0"/>
            <a:r>
              <a:rPr lang="en-US" dirty="0"/>
              <a:t>demo</a:t>
            </a:r>
          </a:p>
        </p:txBody>
      </p:sp>
    </p:spTree>
    <p:extLst>
      <p:ext uri="{BB962C8B-B14F-4D97-AF65-F5344CB8AC3E}">
        <p14:creationId xmlns:p14="http://schemas.microsoft.com/office/powerpoint/2010/main" val="1594247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Microsoft Slide">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9719"/>
          <a:stretch/>
        </p:blipFill>
        <p:spPr>
          <a:xfrm>
            <a:off x="384671" y="2922746"/>
            <a:ext cx="4326916" cy="2350013"/>
          </a:xfrm>
          <a:prstGeom prst="rect">
            <a:avLst/>
          </a:prstGeom>
        </p:spPr>
      </p:pic>
      <p:sp>
        <p:nvSpPr>
          <p:cNvPr id="9" name="Rectangle 2"/>
          <p:cNvSpPr>
            <a:spLocks noChangeArrowheads="1"/>
          </p:cNvSpPr>
          <p:nvPr/>
        </p:nvSpPr>
        <p:spPr bwMode="auto">
          <a:xfrm>
            <a:off x="397669" y="5960744"/>
            <a:ext cx="8311278" cy="577338"/>
          </a:xfrm>
          <a:prstGeom prst="rect">
            <a:avLst/>
          </a:prstGeom>
          <a:noFill/>
          <a:ln w="9525">
            <a:noFill/>
            <a:miter lim="800000"/>
            <a:headEnd/>
            <a:tailEnd/>
          </a:ln>
        </p:spPr>
        <p:txBody>
          <a:bodyPr wrap="square">
            <a:spAutoFit/>
          </a:bodyPr>
          <a:lstStyle/>
          <a:p>
            <a:pPr marL="0" lvl="1" defTabSz="685749">
              <a:defRPr/>
            </a:pPr>
            <a:r>
              <a:rPr lang="en-US" sz="788" dirty="0">
                <a:solidFill>
                  <a:prstClr val="white">
                    <a:lumMod val="85000"/>
                  </a:prstClr>
                </a:solidFill>
                <a:latin typeface="Calibri"/>
              </a:rPr>
              <a:t>©2013 Microsoft Corporation. All rights reserved. Microsoft, Windows, Office, Azure, System Center, Dynamics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9243293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0375" y="0"/>
            <a:ext cx="7773988" cy="7413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8788" y="992188"/>
            <a:ext cx="7751762" cy="43862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4254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953" y="5132438"/>
            <a:ext cx="6434915" cy="1460779"/>
          </a:xfrm>
          <a:prstGeom prst="rect">
            <a:avLst/>
          </a:prstGeom>
        </p:spPr>
        <p:txBody>
          <a:bodyPr lIns="137160" tIns="137160" rIns="137160" bIns="137160" anchor="b" anchorCtr="0">
            <a:normAutofit/>
          </a:bodyPr>
          <a:lstStyle>
            <a:lvl1pPr marL="0" indent="0" algn="l" defTabSz="685539" rtl="0" eaLnBrk="1" latinLnBrk="0" hangingPunct="1">
              <a:lnSpc>
                <a:spcPct val="100000"/>
              </a:lnSpc>
              <a:spcBef>
                <a:spcPts val="0"/>
              </a:spcBef>
              <a:buSzPct val="90000"/>
              <a:buFont typeface="Arial" pitchFamily="34" charset="0"/>
              <a:buNone/>
              <a:defRPr lang="en-US" sz="1800" b="0" kern="0" spc="0" baseline="0" dirty="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342783" indent="0" algn="ctr">
              <a:buNone/>
              <a:defRPr>
                <a:solidFill>
                  <a:schemeClr val="tx1">
                    <a:tint val="75000"/>
                  </a:schemeClr>
                </a:solidFill>
              </a:defRPr>
            </a:lvl2pPr>
            <a:lvl3pPr marL="685566" indent="0" algn="ctr">
              <a:buNone/>
              <a:defRPr>
                <a:solidFill>
                  <a:schemeClr val="tx1">
                    <a:tint val="75000"/>
                  </a:schemeClr>
                </a:solidFill>
              </a:defRPr>
            </a:lvl3pPr>
            <a:lvl4pPr marL="1028350" indent="0" algn="ctr">
              <a:buNone/>
              <a:defRPr>
                <a:solidFill>
                  <a:schemeClr val="tx1">
                    <a:tint val="75000"/>
                  </a:schemeClr>
                </a:solidFill>
              </a:defRPr>
            </a:lvl4pPr>
            <a:lvl5pPr marL="1371134" indent="0" algn="ctr">
              <a:buNone/>
              <a:defRPr>
                <a:solidFill>
                  <a:schemeClr val="tx1">
                    <a:tint val="75000"/>
                  </a:schemeClr>
                </a:solidFill>
              </a:defRPr>
            </a:lvl5pPr>
            <a:lvl6pPr marL="1713917" indent="0" algn="ctr">
              <a:buNone/>
              <a:defRPr>
                <a:solidFill>
                  <a:schemeClr val="tx1">
                    <a:tint val="75000"/>
                  </a:schemeClr>
                </a:solidFill>
              </a:defRPr>
            </a:lvl6pPr>
            <a:lvl7pPr marL="2056700" indent="0" algn="ctr">
              <a:buNone/>
              <a:defRPr>
                <a:solidFill>
                  <a:schemeClr val="tx1">
                    <a:tint val="75000"/>
                  </a:schemeClr>
                </a:solidFill>
              </a:defRPr>
            </a:lvl7pPr>
            <a:lvl8pPr marL="2399483" indent="0" algn="ctr">
              <a:buNone/>
              <a:defRPr>
                <a:solidFill>
                  <a:schemeClr val="tx1">
                    <a:tint val="75000"/>
                  </a:schemeClr>
                </a:solidFill>
              </a:defRPr>
            </a:lvl8pPr>
            <a:lvl9pPr marL="2742269" indent="0" algn="ctr">
              <a:buNone/>
              <a:defRPr>
                <a:solidFill>
                  <a:schemeClr val="tx1">
                    <a:tint val="75000"/>
                  </a:schemeClr>
                </a:solidFill>
              </a:defRPr>
            </a:lvl9pPr>
          </a:lstStyle>
          <a:p>
            <a:r>
              <a:rPr lang="en-US" dirty="0"/>
              <a:t>Click to edit Master subtitle style</a:t>
            </a:r>
          </a:p>
        </p:txBody>
      </p:sp>
      <p:sp>
        <p:nvSpPr>
          <p:cNvPr id="10" name="Title 1"/>
          <p:cNvSpPr>
            <a:spLocks noGrp="1"/>
          </p:cNvSpPr>
          <p:nvPr>
            <p:ph type="ctrTitle" hasCustomPrompt="1"/>
          </p:nvPr>
        </p:nvSpPr>
        <p:spPr>
          <a:xfrm>
            <a:off x="144953" y="2415642"/>
            <a:ext cx="6434915" cy="2603307"/>
          </a:xfrm>
          <a:prstGeom prst="rect">
            <a:avLst/>
          </a:prstGeom>
          <a:solidFill>
            <a:srgbClr val="7FBA00"/>
          </a:solidFill>
          <a:effectLst/>
        </p:spPr>
        <p:txBody>
          <a:bodyPr vert="horz" lIns="137160" tIns="137160" rIns="91409" bIns="137160" rtlCol="0" anchor="b" anchorCtr="0">
            <a:noAutofit/>
          </a:bodyPr>
          <a:lstStyle>
            <a:lvl1pPr>
              <a:defRPr lang="en-US" sz="3600" kern="0" dirty="0">
                <a:ln w="3175">
                  <a:noFill/>
                </a:ln>
                <a:gradFill flip="none" rotWithShape="1">
                  <a:gsLst>
                    <a:gs pos="4583">
                      <a:srgbClr val="FFFFFF"/>
                    </a:gs>
                    <a:gs pos="100000">
                      <a:srgbClr val="FFFFFF"/>
                    </a:gs>
                  </a:gsLst>
                  <a:lin ang="5400000" scaled="0"/>
                  <a:tileRect/>
                </a:gradFill>
              </a:defRPr>
            </a:lvl1pPr>
          </a:lstStyle>
          <a:p>
            <a:pPr lvl="0"/>
            <a:r>
              <a:rPr lang="en-US" dirty="0"/>
              <a:t>Course title style</a:t>
            </a:r>
          </a:p>
        </p:txBody>
      </p:sp>
      <p:sp>
        <p:nvSpPr>
          <p:cNvPr id="8" name="top right small rectangle"/>
          <p:cNvSpPr/>
          <p:nvPr userDrawn="1"/>
        </p:nvSpPr>
        <p:spPr bwMode="auto">
          <a:xfrm>
            <a:off x="6676870" y="2418735"/>
            <a:ext cx="2315960" cy="2600214"/>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02870" tIns="102870" rIns="102870" bIns="102870" numCol="1" rtlCol="0" anchor="b" anchorCtr="0" compatLnSpc="1">
            <a:prstTxWarp prst="textNoShape">
              <a:avLst/>
            </a:prstTxWarp>
          </a:bodyPr>
          <a:lstStyle/>
          <a:p>
            <a:pPr defTabSz="685341" fontAlgn="base">
              <a:spcBef>
                <a:spcPct val="0"/>
              </a:spcBef>
              <a:spcAft>
                <a:spcPct val="0"/>
              </a:spcAft>
            </a:pPr>
            <a:endParaRPr lang="en-US" sz="150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9720" t="16544" r="7275" b="16691"/>
          <a:stretch/>
        </p:blipFill>
        <p:spPr>
          <a:xfrm>
            <a:off x="8048849" y="4630992"/>
            <a:ext cx="848766" cy="33474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953" y="164177"/>
            <a:ext cx="1563312" cy="833766"/>
          </a:xfrm>
          <a:prstGeom prst="rect">
            <a:avLst/>
          </a:prstGeom>
        </p:spPr>
      </p:pic>
    </p:spTree>
    <p:extLst>
      <p:ext uri="{BB962C8B-B14F-4D97-AF65-F5344CB8AC3E}">
        <p14:creationId xmlns:p14="http://schemas.microsoft.com/office/powerpoint/2010/main" val="2664719836"/>
      </p:ext>
    </p:extLst>
  </p:cSld>
  <p:clrMapOvr>
    <a:masterClrMapping/>
  </p:clrMapOvr>
  <p:extLst mod="1">
    <p:ext uri="{DCECCB84-F9BA-43D5-87BE-67443E8EF086}">
      <p15:sldGuideLst xmlns:p15="http://schemas.microsoft.com/office/powerpoint/2012/main">
        <p15:guide id="1" orient="horz" pos="3792">
          <p15:clr>
            <a:srgbClr val="FBAE40"/>
          </p15:clr>
        </p15:guide>
        <p15:guide id="2" pos="3839">
          <p15:clr>
            <a:srgbClr val="FBAE40"/>
          </p15:clr>
        </p15:guide>
        <p15:guide id="3" orient="horz" pos="7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070E3DEF-1EF4-4B09-B4AE-DF8BBF46DA40}"/>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459D7DB1-ECA0-416B-853D-B69C71E198B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D1333E46-0CEE-4BEC-8269-189A5F6B692C}"/>
              </a:ext>
            </a:extLst>
          </p:cNvPr>
          <p:cNvSpPr>
            <a:spLocks noGrp="1"/>
          </p:cNvSpPr>
          <p:nvPr>
            <p:ph type="sldNum" sz="quarter" idx="12"/>
          </p:nvPr>
        </p:nvSpPr>
        <p:spPr/>
        <p:txBody>
          <a:bodyPr/>
          <a:lstStyle>
            <a:lvl1pPr>
              <a:defRPr/>
            </a:lvl1pPr>
          </a:lstStyle>
          <a:p>
            <a:pPr>
              <a:defRPr/>
            </a:pPr>
            <a:fld id="{27EFDFE5-74F7-4DEE-B1B9-632D8E1BCF48}" type="slidenum">
              <a:rPr lang="en-US" altLang="en-US"/>
              <a:pPr>
                <a:defRPr/>
              </a:pPr>
              <a:t>‹#›</a:t>
            </a:fld>
            <a:endParaRPr lang="en-US" altLang="en-US"/>
          </a:p>
        </p:txBody>
      </p:sp>
    </p:spTree>
    <p:extLst>
      <p:ext uri="{BB962C8B-B14F-4D97-AF65-F5344CB8AC3E}">
        <p14:creationId xmlns:p14="http://schemas.microsoft.com/office/powerpoint/2010/main" val="19956184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4212" y="2109542"/>
            <a:ext cx="7680340" cy="997196"/>
          </a:xfrm>
        </p:spPr>
        <p:txBody>
          <a:bodyPr anchor="b" anchorCtr="0"/>
          <a:lstStyle>
            <a:lvl1pPr>
              <a:defRPr sz="5401" spc="-113" baseline="0">
                <a:gradFill>
                  <a:gsLst>
                    <a:gs pos="1250">
                      <a:schemeClr val="bg1"/>
                    </a:gs>
                    <a:gs pos="100000">
                      <a:schemeClr val="bg1"/>
                    </a:gs>
                  </a:gsLst>
                  <a:lin ang="5400000" scaled="0"/>
                </a:gradFill>
              </a:defRPr>
            </a:lvl1pPr>
          </a:lstStyle>
          <a:p>
            <a:r>
              <a:rPr lang="en-US" dirty="0"/>
              <a:t>Click to edit title style</a:t>
            </a:r>
          </a:p>
        </p:txBody>
      </p:sp>
      <p:sp>
        <p:nvSpPr>
          <p:cNvPr id="5" name="Text Placeholder 4"/>
          <p:cNvSpPr>
            <a:spLocks noGrp="1"/>
          </p:cNvSpPr>
          <p:nvPr>
            <p:ph type="body" sz="quarter" idx="12" hasCustomPrompt="1"/>
          </p:nvPr>
        </p:nvSpPr>
        <p:spPr>
          <a:xfrm>
            <a:off x="734212" y="3425825"/>
            <a:ext cx="7680340" cy="498598"/>
          </a:xfrm>
        </p:spPr>
        <p:txBody>
          <a:bodyPr>
            <a:noAutofit/>
          </a:bodyPr>
          <a:lstStyle>
            <a:lvl1pPr marL="0" indent="0">
              <a:spcBef>
                <a:spcPts val="0"/>
              </a:spcBef>
              <a:buNone/>
              <a:defRPr spc="-53" baseline="0">
                <a:gradFill>
                  <a:gsLst>
                    <a:gs pos="0">
                      <a:schemeClr val="bg1"/>
                    </a:gs>
                    <a:gs pos="100000">
                      <a:schemeClr val="bg1"/>
                    </a:gs>
                  </a:gsLst>
                  <a:lin ang="5400000" scaled="0"/>
                </a:gradFill>
                <a:latin typeface="+mj-lt"/>
              </a:defRPr>
            </a:lvl1pPr>
          </a:lstStyle>
          <a:p>
            <a:pPr lvl="0"/>
            <a:r>
              <a:rPr lang="en-US" dirty="0"/>
              <a:t>Speaker Title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7283" y="6000526"/>
            <a:ext cx="1682813" cy="710825"/>
          </a:xfrm>
          <a:prstGeom prst="rect">
            <a:avLst/>
          </a:prstGeom>
        </p:spPr>
      </p:pic>
    </p:spTree>
    <p:extLst>
      <p:ext uri="{BB962C8B-B14F-4D97-AF65-F5344CB8AC3E}">
        <p14:creationId xmlns:p14="http://schemas.microsoft.com/office/powerpoint/2010/main" val="17249419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6" y="2819604"/>
            <a:ext cx="8363938" cy="1218795"/>
          </a:xfrm>
        </p:spPr>
        <p:txBody>
          <a:bodyPr anchor="b" anchorCtr="0"/>
          <a:lstStyle>
            <a:lvl1pPr>
              <a:defRPr sz="6602" spc="-225" baseline="0">
                <a:gradFill>
                  <a:gsLst>
                    <a:gs pos="100000">
                      <a:schemeClr val="bg1"/>
                    </a:gs>
                    <a:gs pos="0">
                      <a:schemeClr val="bg1"/>
                    </a:gs>
                  </a:gsLst>
                  <a:lin ang="5400000" scaled="0"/>
                </a:gradFill>
              </a:defRPr>
            </a:lvl1pPr>
          </a:lstStyle>
          <a:p>
            <a:r>
              <a:rPr lang="en-US" dirty="0"/>
              <a:t>Click to edit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7283" y="6000526"/>
            <a:ext cx="1682813" cy="710825"/>
          </a:xfrm>
          <a:prstGeom prst="rect">
            <a:avLst/>
          </a:prstGeom>
        </p:spPr>
      </p:pic>
    </p:spTree>
    <p:extLst>
      <p:ext uri="{BB962C8B-B14F-4D97-AF65-F5344CB8AC3E}">
        <p14:creationId xmlns:p14="http://schemas.microsoft.com/office/powerpoint/2010/main" val="1685561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0044" y="4343401"/>
            <a:ext cx="7680340" cy="461665"/>
          </a:xfrm>
        </p:spPr>
        <p:txBody>
          <a:bodyPr>
            <a:noAutofit/>
          </a:bodyPr>
          <a:lstStyle>
            <a:lvl1pPr marL="0" indent="0" algn="l">
              <a:lnSpc>
                <a:spcPct val="90000"/>
              </a:lnSpc>
              <a:spcBef>
                <a:spcPts val="0"/>
              </a:spcBef>
              <a:buNone/>
              <a:defRPr lang="en-US" sz="2701" kern="1200" spc="-53" baseline="0" dirty="0">
                <a:gradFill>
                  <a:gsLst>
                    <a:gs pos="2083">
                      <a:schemeClr val="bg2"/>
                    </a:gs>
                    <a:gs pos="99000">
                      <a:schemeClr val="bg2"/>
                    </a:gs>
                  </a:gsLst>
                  <a:lin ang="5400000" scaled="0"/>
                </a:gradFill>
                <a:latin typeface="+mj-lt"/>
                <a:ea typeface="+mn-ea"/>
                <a:cs typeface="+mn-cs"/>
              </a:defRPr>
            </a:lvl1pPr>
            <a:lvl2pPr marL="342978" indent="0" algn="ctr">
              <a:buNone/>
              <a:defRPr>
                <a:solidFill>
                  <a:schemeClr val="tx1">
                    <a:tint val="75000"/>
                  </a:schemeClr>
                </a:solidFill>
              </a:defRPr>
            </a:lvl2pPr>
            <a:lvl3pPr marL="685955" indent="0" algn="ctr">
              <a:buNone/>
              <a:defRPr>
                <a:solidFill>
                  <a:schemeClr val="tx1">
                    <a:tint val="75000"/>
                  </a:schemeClr>
                </a:solidFill>
              </a:defRPr>
            </a:lvl3pPr>
            <a:lvl4pPr marL="1028933" indent="0" algn="ctr">
              <a:buNone/>
              <a:defRPr>
                <a:solidFill>
                  <a:schemeClr val="tx1">
                    <a:tint val="75000"/>
                  </a:schemeClr>
                </a:solidFill>
              </a:defRPr>
            </a:lvl4pPr>
            <a:lvl5pPr marL="1371911" indent="0" algn="ctr">
              <a:buNone/>
              <a:defRPr>
                <a:solidFill>
                  <a:schemeClr val="tx1">
                    <a:tint val="75000"/>
                  </a:schemeClr>
                </a:solidFill>
              </a:defRPr>
            </a:lvl5pPr>
            <a:lvl6pPr marL="1714889" indent="0" algn="ctr">
              <a:buNone/>
              <a:defRPr>
                <a:solidFill>
                  <a:schemeClr val="tx1">
                    <a:tint val="75000"/>
                  </a:schemeClr>
                </a:solidFill>
              </a:defRPr>
            </a:lvl6pPr>
            <a:lvl7pPr marL="2057866" indent="0" algn="ctr">
              <a:buNone/>
              <a:defRPr>
                <a:solidFill>
                  <a:schemeClr val="tx1">
                    <a:tint val="75000"/>
                  </a:schemeClr>
                </a:solidFill>
              </a:defRPr>
            </a:lvl7pPr>
            <a:lvl8pPr marL="2400844" indent="0" algn="ctr">
              <a:buNone/>
              <a:defRPr>
                <a:solidFill>
                  <a:schemeClr val="tx1">
                    <a:tint val="75000"/>
                  </a:schemeClr>
                </a:solidFill>
              </a:defRPr>
            </a:lvl8pPr>
            <a:lvl9pPr marL="2743822" indent="0" algn="ctr">
              <a:buNone/>
              <a:defRPr>
                <a:solidFill>
                  <a:schemeClr val="tx1">
                    <a:tint val="75000"/>
                  </a:schemeClr>
                </a:solidFill>
              </a:defRPr>
            </a:lvl9pPr>
          </a:lstStyle>
          <a:p>
            <a:pPr marL="0" marR="0" lvl="0" indent="0" algn="l" defTabSz="685955" rtl="0" eaLnBrk="1" fontAlgn="auto" latinLnBrk="0" hangingPunct="1">
              <a:lnSpc>
                <a:spcPct val="90000"/>
              </a:lnSpc>
              <a:spcBef>
                <a:spcPts val="0"/>
              </a:spcBef>
              <a:spcAft>
                <a:spcPts val="0"/>
              </a:spcAft>
              <a:buClrTx/>
              <a:buSzPct val="90000"/>
              <a:buFont typeface="Arial" pitchFamily="34" charset="0"/>
              <a:buNone/>
              <a:tabLst/>
            </a:pPr>
            <a:r>
              <a:rPr lang="en-US"/>
              <a:t>Click to edit Master subtitle style</a:t>
            </a:r>
            <a:endParaRPr lang="en-US" dirty="0"/>
          </a:p>
        </p:txBody>
      </p:sp>
      <p:sp>
        <p:nvSpPr>
          <p:cNvPr id="7" name="Text Placeholder 6"/>
          <p:cNvSpPr>
            <a:spLocks noGrp="1"/>
          </p:cNvSpPr>
          <p:nvPr>
            <p:ph type="body" sz="quarter" idx="10" hasCustomPrompt="1"/>
          </p:nvPr>
        </p:nvSpPr>
        <p:spPr>
          <a:xfrm>
            <a:off x="730044" y="2739678"/>
            <a:ext cx="768629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2" b="0" kern="1200" cap="none" spc="-3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a:t>click to…</a:t>
            </a:r>
          </a:p>
        </p:txBody>
      </p:sp>
      <p:sp>
        <p:nvSpPr>
          <p:cNvPr id="5" name="Text Placeholder 4"/>
          <p:cNvSpPr>
            <a:spLocks noGrp="1"/>
          </p:cNvSpPr>
          <p:nvPr>
            <p:ph type="body" sz="quarter" idx="11"/>
          </p:nvPr>
        </p:nvSpPr>
        <p:spPr>
          <a:xfrm>
            <a:off x="730044" y="1447800"/>
            <a:ext cx="7680340" cy="914096"/>
          </a:xfrm>
        </p:spPr>
        <p:txBody>
          <a:bodyPr wrap="square" anchor="b">
            <a:noAutofit/>
          </a:bodyPr>
          <a:lstStyle>
            <a:lvl1pPr marL="0" indent="0">
              <a:buNone/>
              <a:defRPr sz="4951" spc="-113"/>
            </a:lvl1pPr>
          </a:lstStyle>
          <a:p>
            <a:pPr lvl="0"/>
            <a:r>
              <a:rPr lang="en-US"/>
              <a:t>Click to edit Master text styles</a:t>
            </a:r>
          </a:p>
        </p:txBody>
      </p:sp>
    </p:spTree>
    <p:extLst>
      <p:ext uri="{BB962C8B-B14F-4D97-AF65-F5344CB8AC3E}">
        <p14:creationId xmlns:p14="http://schemas.microsoft.com/office/powerpoint/2010/main" val="20833455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447799"/>
            <a:ext cx="8363938" cy="1975926"/>
          </a:xfrm>
          <a:prstGeom prst="rect">
            <a:avLst/>
          </a:prstGeom>
        </p:spPr>
        <p:txBody>
          <a:bodyPr/>
          <a:lstStyle>
            <a:lvl1pPr marL="0" indent="0">
              <a:spcBef>
                <a:spcPts val="1800"/>
              </a:spcBef>
              <a:buNone/>
              <a:defRPr sz="3001">
                <a:gradFill>
                  <a:gsLst>
                    <a:gs pos="100000">
                      <a:schemeClr val="tx2"/>
                    </a:gs>
                    <a:gs pos="0">
                      <a:schemeClr val="tx2"/>
                    </a:gs>
                  </a:gsLst>
                  <a:lin ang="5400000" scaled="0"/>
                </a:gradFill>
                <a:latin typeface="+mj-lt"/>
              </a:defRPr>
            </a:lvl1pPr>
            <a:lvl2pPr marL="0" indent="0">
              <a:buNone/>
              <a:defRPr sz="1500">
                <a:gradFill>
                  <a:gsLst>
                    <a:gs pos="100000">
                      <a:schemeClr val="bg2"/>
                    </a:gs>
                    <a:gs pos="6000">
                      <a:schemeClr val="bg2"/>
                    </a:gs>
                  </a:gsLst>
                  <a:lin ang="5400000" scaled="0"/>
                </a:gradFill>
              </a:defRPr>
            </a:lvl2pPr>
            <a:lvl3pPr marL="173878" indent="0">
              <a:buNone/>
              <a:defRPr sz="1500">
                <a:gradFill>
                  <a:gsLst>
                    <a:gs pos="100000">
                      <a:schemeClr val="bg2"/>
                    </a:gs>
                    <a:gs pos="6000">
                      <a:schemeClr val="bg2"/>
                    </a:gs>
                  </a:gsLst>
                  <a:lin ang="5400000" scaled="0"/>
                </a:gradFill>
              </a:defRPr>
            </a:lvl3pPr>
            <a:lvl4pPr marL="342991" indent="0">
              <a:buNone/>
              <a:defRPr sz="1500">
                <a:gradFill>
                  <a:gsLst>
                    <a:gs pos="100000">
                      <a:schemeClr val="bg2"/>
                    </a:gs>
                    <a:gs pos="6000">
                      <a:schemeClr val="bg2"/>
                    </a:gs>
                  </a:gsLst>
                  <a:lin ang="5400000" scaled="0"/>
                </a:gradFill>
              </a:defRPr>
            </a:lvl4pPr>
            <a:lvl5pPr marL="520442" indent="0">
              <a:buNone/>
              <a:defRPr sz="1500">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93284815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447799"/>
            <a:ext cx="8363938" cy="1975926"/>
          </a:xfrm>
          <a:prstGeom prst="rect">
            <a:avLst/>
          </a:prstGeom>
        </p:spPr>
        <p:txBody>
          <a:bodyPr/>
          <a:lstStyle>
            <a:lvl1pPr marL="0" indent="0">
              <a:spcBef>
                <a:spcPts val="1800"/>
              </a:spcBef>
              <a:buNone/>
              <a:defRPr sz="3001">
                <a:gradFill>
                  <a:gsLst>
                    <a:gs pos="100000">
                      <a:schemeClr val="bg2"/>
                    </a:gs>
                    <a:gs pos="0">
                      <a:schemeClr val="bg2"/>
                    </a:gs>
                  </a:gsLst>
                  <a:lin ang="5400000" scaled="0"/>
                </a:gradFill>
                <a:latin typeface="+mj-lt"/>
              </a:defRPr>
            </a:lvl1pPr>
            <a:lvl2pPr marL="0" indent="0">
              <a:buNone/>
              <a:defRPr sz="1500">
                <a:gradFill>
                  <a:gsLst>
                    <a:gs pos="100000">
                      <a:schemeClr val="bg2"/>
                    </a:gs>
                    <a:gs pos="0">
                      <a:schemeClr val="bg2"/>
                    </a:gs>
                  </a:gsLst>
                  <a:lin ang="5400000" scaled="0"/>
                </a:gradFill>
              </a:defRPr>
            </a:lvl2pPr>
            <a:lvl3pPr marL="173878" indent="0">
              <a:buNone/>
              <a:defRPr sz="1500">
                <a:gradFill>
                  <a:gsLst>
                    <a:gs pos="100000">
                      <a:schemeClr val="bg2"/>
                    </a:gs>
                    <a:gs pos="0">
                      <a:schemeClr val="bg2"/>
                    </a:gs>
                  </a:gsLst>
                  <a:lin ang="5400000" scaled="0"/>
                </a:gradFill>
              </a:defRPr>
            </a:lvl3pPr>
            <a:lvl4pPr marL="342991" indent="0">
              <a:buNone/>
              <a:defRPr sz="1500">
                <a:gradFill>
                  <a:gsLst>
                    <a:gs pos="100000">
                      <a:schemeClr val="bg2"/>
                    </a:gs>
                    <a:gs pos="0">
                      <a:schemeClr val="bg2"/>
                    </a:gs>
                  </a:gsLst>
                  <a:lin ang="5400000" scaled="0"/>
                </a:gradFill>
              </a:defRPr>
            </a:lvl4pPr>
            <a:lvl5pPr marL="520442" indent="0">
              <a:buNone/>
              <a:defRPr sz="1500">
                <a:gradFill>
                  <a:gsLst>
                    <a:gs pos="100000">
                      <a:schemeClr val="bg2"/>
                    </a:gs>
                    <a:gs pos="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105778293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747897"/>
          </a:xfrm>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389436" y="1447799"/>
            <a:ext cx="8363938" cy="2043636"/>
          </a:xfrm>
          <a:prstGeom prst="rect">
            <a:avLst/>
          </a:prstGeom>
        </p:spPr>
        <p:txBody>
          <a:bodyPr/>
          <a:lstStyle>
            <a:lvl1pPr marL="213179" indent="-213179">
              <a:buFont typeface="Wingdings" pitchFamily="2" charset="2"/>
              <a:buChar char=""/>
              <a:defRPr sz="3001"/>
            </a:lvl1pPr>
            <a:lvl2pPr marL="388247" indent="-175069">
              <a:buFont typeface="Wingdings" pitchFamily="2" charset="2"/>
              <a:buChar char=""/>
              <a:defRPr>
                <a:latin typeface="+mn-lt"/>
              </a:defRPr>
            </a:lvl2pPr>
            <a:lvl3pPr marL="556171" indent="-167923">
              <a:buFont typeface="Wingdings" pitchFamily="2" charset="2"/>
              <a:buChar char=""/>
              <a:tabLst/>
              <a:defRPr>
                <a:latin typeface="+mn-lt"/>
              </a:defRPr>
            </a:lvl3pPr>
            <a:lvl4pPr marL="685983" indent="-129813">
              <a:buFont typeface="Wingdings" pitchFamily="2" charset="2"/>
              <a:buChar char=""/>
              <a:defRPr>
                <a:latin typeface="+mn-lt"/>
              </a:defRPr>
            </a:lvl4pPr>
            <a:lvl5pPr marL="815796" indent="-129813">
              <a:buFont typeface="Wingdings" pitchFamily="2" charset="2"/>
              <a:buChar char=""/>
              <a:tabLs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145144855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1"/>
          </p:nvPr>
        </p:nvSpPr>
        <p:spPr>
          <a:xfrm>
            <a:off x="390627" y="1447801"/>
            <a:ext cx="4047274" cy="2462213"/>
          </a:xfrm>
        </p:spPr>
        <p:txBody>
          <a:bodyPr/>
          <a:lstStyle>
            <a:lvl1pPr marL="0" indent="0">
              <a:spcBef>
                <a:spcPts val="900"/>
              </a:spcBef>
              <a:buNone/>
              <a:defRPr sz="3001">
                <a:gradFill>
                  <a:gsLst>
                    <a:gs pos="100000">
                      <a:schemeClr val="tx2"/>
                    </a:gs>
                    <a:gs pos="0">
                      <a:schemeClr val="tx2"/>
                    </a:gs>
                  </a:gsLst>
                  <a:lin ang="5400000" scaled="0"/>
                </a:gradFill>
                <a:latin typeface="+mj-lt"/>
              </a:defRPr>
            </a:lvl1pPr>
            <a:lvl2pPr marL="0" indent="0">
              <a:buNone/>
              <a:defRPr sz="1500"/>
            </a:lvl2pPr>
            <a:lvl3pPr marL="175069" indent="0">
              <a:buNone/>
              <a:defRPr sz="1500"/>
            </a:lvl3pPr>
            <a:lvl4pPr marL="342991" indent="0">
              <a:buNone/>
              <a:defRPr sz="1500"/>
            </a:lvl4pPr>
            <a:lvl5pPr marL="520442" indent="0">
              <a:buNone/>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p:nvPr>
        </p:nvSpPr>
        <p:spPr>
          <a:xfrm>
            <a:off x="4709672" y="1447801"/>
            <a:ext cx="4047274" cy="2462213"/>
          </a:xfrm>
        </p:spPr>
        <p:txBody>
          <a:bodyPr/>
          <a:lstStyle>
            <a:lvl1pPr marL="0" indent="0">
              <a:spcBef>
                <a:spcPts val="900"/>
              </a:spcBef>
              <a:buNone/>
              <a:defRPr lang="en-US" sz="3001" kern="1200" spc="-53" baseline="0" dirty="0" smtClean="0">
                <a:gradFill>
                  <a:gsLst>
                    <a:gs pos="100000">
                      <a:schemeClr val="tx2"/>
                    </a:gs>
                    <a:gs pos="0">
                      <a:schemeClr val="tx2"/>
                    </a:gs>
                  </a:gsLst>
                  <a:lin ang="5400000" scaled="0"/>
                </a:gradFill>
                <a:latin typeface="+mj-lt"/>
                <a:ea typeface="+mn-ea"/>
                <a:cs typeface="+mn-cs"/>
              </a:defRPr>
            </a:lvl1pPr>
            <a:lvl2pPr marL="2382"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2pPr>
            <a:lvl3pPr marL="175069"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3pPr>
            <a:lvl4pPr marL="345373"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4pPr>
            <a:lvl5pPr marL="515678"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Fifth level</a:t>
            </a:r>
            <a:endParaRPr lang="en-US" dirty="0"/>
          </a:p>
        </p:txBody>
      </p:sp>
      <p:sp>
        <p:nvSpPr>
          <p:cNvPr id="7" name="Slide Number Placeholder 9"/>
          <p:cNvSpPr>
            <a:spLocks noGrp="1"/>
          </p:cNvSpPr>
          <p:nvPr>
            <p:ph type="sldNum" sz="quarter" idx="13"/>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138408344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1"/>
          </p:nvPr>
        </p:nvSpPr>
        <p:spPr>
          <a:xfrm>
            <a:off x="390627" y="1447801"/>
            <a:ext cx="4047274" cy="2462213"/>
          </a:xfrm>
        </p:spPr>
        <p:txBody>
          <a:bodyPr/>
          <a:lstStyle>
            <a:lvl1pPr marL="0" indent="0">
              <a:spcBef>
                <a:spcPts val="900"/>
              </a:spcBef>
              <a:buNone/>
              <a:defRPr sz="3001">
                <a:gradFill>
                  <a:gsLst>
                    <a:gs pos="1000">
                      <a:schemeClr val="bg2"/>
                    </a:gs>
                    <a:gs pos="98000">
                      <a:schemeClr val="bg2"/>
                    </a:gs>
                  </a:gsLst>
                  <a:lin ang="5400000" scaled="0"/>
                </a:gradFill>
                <a:latin typeface="+mj-lt"/>
              </a:defRPr>
            </a:lvl1pPr>
            <a:lvl2pPr marL="0" indent="0">
              <a:buNone/>
              <a:defRPr sz="1500">
                <a:gradFill>
                  <a:gsLst>
                    <a:gs pos="1000">
                      <a:schemeClr val="bg2"/>
                    </a:gs>
                    <a:gs pos="98000">
                      <a:schemeClr val="bg2"/>
                    </a:gs>
                  </a:gsLst>
                  <a:lin ang="5400000" scaled="0"/>
                </a:gradFill>
              </a:defRPr>
            </a:lvl2pPr>
            <a:lvl3pPr marL="175069" indent="0">
              <a:buNone/>
              <a:defRPr sz="1500">
                <a:gradFill>
                  <a:gsLst>
                    <a:gs pos="1000">
                      <a:schemeClr val="bg2"/>
                    </a:gs>
                    <a:gs pos="98000">
                      <a:schemeClr val="bg2"/>
                    </a:gs>
                  </a:gsLst>
                  <a:lin ang="5400000" scaled="0"/>
                </a:gradFill>
              </a:defRPr>
            </a:lvl3pPr>
            <a:lvl4pPr marL="342991" indent="0">
              <a:buNone/>
              <a:defRPr sz="1500">
                <a:gradFill>
                  <a:gsLst>
                    <a:gs pos="1000">
                      <a:schemeClr val="bg2"/>
                    </a:gs>
                    <a:gs pos="98000">
                      <a:schemeClr val="bg2"/>
                    </a:gs>
                  </a:gsLst>
                  <a:lin ang="5400000" scaled="0"/>
                </a:gradFill>
              </a:defRPr>
            </a:lvl4pPr>
            <a:lvl5pPr marL="520442" indent="0">
              <a:buNone/>
              <a:defRPr sz="1500">
                <a:gradFill>
                  <a:gsLst>
                    <a:gs pos="1000">
                      <a:schemeClr val="bg2"/>
                    </a:gs>
                    <a:gs pos="98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p:nvPr>
        </p:nvSpPr>
        <p:spPr>
          <a:xfrm>
            <a:off x="4709672" y="1447801"/>
            <a:ext cx="4047274" cy="2462213"/>
          </a:xfrm>
        </p:spPr>
        <p:txBody>
          <a:bodyPr/>
          <a:lstStyle>
            <a:lvl1pPr marL="0" indent="0">
              <a:spcBef>
                <a:spcPts val="900"/>
              </a:spcBef>
              <a:buNone/>
              <a:defRPr lang="en-US" sz="3001" kern="1200" spc="-53" baseline="0" dirty="0" smtClean="0">
                <a:gradFill>
                  <a:gsLst>
                    <a:gs pos="1000">
                      <a:schemeClr val="bg2"/>
                    </a:gs>
                    <a:gs pos="98000">
                      <a:schemeClr val="bg2"/>
                    </a:gs>
                  </a:gsLst>
                  <a:lin ang="5400000" scaled="0"/>
                </a:gradFill>
                <a:latin typeface="+mj-lt"/>
                <a:ea typeface="+mn-ea"/>
                <a:cs typeface="+mn-cs"/>
              </a:defRPr>
            </a:lvl1pPr>
            <a:lvl2pPr marL="2382"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2pPr>
            <a:lvl3pPr marL="175069"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3pPr>
            <a:lvl4pPr marL="345373"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4pPr>
            <a:lvl5pPr marL="515678"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000">
                      <a:schemeClr val="bg2"/>
                    </a:gs>
                    <a:gs pos="98000">
                      <a:schemeClr val="bg2"/>
                    </a:gs>
                  </a:gsLst>
                  <a:lin ang="5400000" scaled="0"/>
                </a:gradFill>
                <a:latin typeface="+mn-lt"/>
                <a:ea typeface="+mn-ea"/>
                <a:cs typeface="+mn-cs"/>
              </a:defRPr>
            </a:lvl5pPr>
          </a:lstStyle>
          <a:p>
            <a:pPr marL="0" marR="0" lvl="0"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Fifth level</a:t>
            </a:r>
            <a:endParaRPr lang="en-US" dirty="0"/>
          </a:p>
        </p:txBody>
      </p:sp>
      <p:sp>
        <p:nvSpPr>
          <p:cNvPr id="7" name="Slide Number Placeholder 9"/>
          <p:cNvSpPr>
            <a:spLocks noGrp="1"/>
          </p:cNvSpPr>
          <p:nvPr>
            <p:ph type="sldNum" sz="quarter" idx="13"/>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108577205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390627" y="1447801"/>
            <a:ext cx="4047274" cy="1763816"/>
          </a:xfrm>
        </p:spPr>
        <p:txBody>
          <a:bodyPr>
            <a:spAutoFit/>
          </a:bodyPr>
          <a:lstStyle>
            <a:lvl1pPr marL="219133" indent="-219133">
              <a:spcBef>
                <a:spcPts val="900"/>
              </a:spcBef>
              <a:buClr>
                <a:schemeClr val="bg2"/>
              </a:buClr>
              <a:buSzPct val="100000"/>
              <a:buFont typeface="Wingdings" pitchFamily="2" charset="2"/>
              <a:buChar char=""/>
              <a:defRPr lang="en-US" sz="2701" kern="1200" spc="-53" baseline="0" dirty="0" smtClean="0">
                <a:gradFill>
                  <a:gsLst>
                    <a:gs pos="1250">
                      <a:schemeClr val="bg2"/>
                    </a:gs>
                    <a:gs pos="100000">
                      <a:schemeClr val="bg2"/>
                    </a:gs>
                  </a:gsLst>
                  <a:lin ang="5400000" scaled="0"/>
                </a:gradFill>
                <a:latin typeface="+mj-lt"/>
                <a:ea typeface="+mn-ea"/>
                <a:cs typeface="+mn-cs"/>
              </a:defRPr>
            </a:lvl1pPr>
            <a:lvl2pPr marL="390629" indent="-171496">
              <a:defRPr sz="1500"/>
            </a:lvl2pPr>
            <a:lvl3pPr marL="514487" indent="-123858">
              <a:tabLst/>
              <a:defRPr sz="1500"/>
            </a:lvl3pPr>
            <a:lvl4pPr marL="647873" indent="-133386">
              <a:defRPr/>
            </a:lvl4pPr>
            <a:lvl5pPr marL="771731" indent="-123858">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1"/>
          </p:nvPr>
        </p:nvSpPr>
        <p:spPr>
          <a:xfrm>
            <a:off x="4709672" y="1447800"/>
            <a:ext cx="4047274" cy="2040815"/>
          </a:xfrm>
        </p:spPr>
        <p:txBody>
          <a:bodyPr>
            <a:spAutoFit/>
          </a:bodyPr>
          <a:lstStyle>
            <a:lvl1pPr marL="254862" indent="-254862">
              <a:spcBef>
                <a:spcPts val="900"/>
              </a:spcBef>
              <a:buClr>
                <a:schemeClr val="bg2"/>
              </a:buClr>
              <a:buFont typeface="Arial" pitchFamily="34" charset="0"/>
              <a:buChar char="•"/>
              <a:defRPr lang="en-US" sz="2701" kern="1200" spc="-53" baseline="0" dirty="0" smtClean="0">
                <a:gradFill>
                  <a:gsLst>
                    <a:gs pos="1250">
                      <a:schemeClr val="bg2"/>
                    </a:gs>
                    <a:gs pos="100000">
                      <a:schemeClr val="bg2"/>
                    </a:gs>
                  </a:gsLst>
                  <a:lin ang="5400000" scaled="0"/>
                </a:gradFill>
                <a:latin typeface="+mj-lt"/>
                <a:ea typeface="+mn-ea"/>
                <a:cs typeface="+mn-cs"/>
              </a:defRPr>
            </a:lvl1pPr>
            <a:lvl2pPr marL="476377" indent="-257244">
              <a:defRPr lang="en-US" sz="1500" kern="1200" spc="0" baseline="0" dirty="0" smtClean="0">
                <a:gradFill>
                  <a:gsLst>
                    <a:gs pos="1250">
                      <a:schemeClr val="bg2"/>
                    </a:gs>
                    <a:gs pos="100000">
                      <a:schemeClr val="bg2"/>
                    </a:gs>
                  </a:gsLst>
                  <a:lin ang="5400000" scaled="0"/>
                </a:gradFill>
                <a:latin typeface="+mn-lt"/>
                <a:ea typeface="+mn-ea"/>
                <a:cs typeface="+mn-cs"/>
              </a:defRPr>
            </a:lvl2pPr>
            <a:lvl3pPr marL="647873" indent="-257244">
              <a:defRPr lang="en-US" sz="1500" kern="1200" spc="0" baseline="0" dirty="0" smtClean="0">
                <a:gradFill>
                  <a:gsLst>
                    <a:gs pos="1250">
                      <a:schemeClr val="bg2"/>
                    </a:gs>
                    <a:gs pos="100000">
                      <a:schemeClr val="bg2"/>
                    </a:gs>
                  </a:gsLst>
                  <a:lin ang="5400000" scaled="0"/>
                </a:gradFill>
                <a:latin typeface="+mn-lt"/>
                <a:ea typeface="+mn-ea"/>
                <a:cs typeface="+mn-cs"/>
              </a:defRPr>
            </a:lvl3pPr>
            <a:lvl4pPr marL="771731" indent="-257244">
              <a:defRPr lang="en-US" sz="1500" kern="1200" spc="0" baseline="0" dirty="0" smtClean="0">
                <a:gradFill>
                  <a:gsLst>
                    <a:gs pos="1250">
                      <a:schemeClr val="bg2"/>
                    </a:gs>
                    <a:gs pos="100000">
                      <a:schemeClr val="bg2"/>
                    </a:gs>
                  </a:gsLst>
                  <a:lin ang="5400000" scaled="0"/>
                </a:gradFill>
                <a:latin typeface="+mn-lt"/>
                <a:ea typeface="+mn-ea"/>
                <a:cs typeface="+mn-cs"/>
              </a:defRPr>
            </a:lvl4pPr>
            <a:lvl5pPr marL="905116" indent="-257244">
              <a:defRPr lang="en-US" sz="1500" kern="1200" spc="0" baseline="0" dirty="0">
                <a:gradFill>
                  <a:gsLst>
                    <a:gs pos="1250">
                      <a:schemeClr val="bg2"/>
                    </a:gs>
                    <a:gs pos="100000">
                      <a:schemeClr val="bg2"/>
                    </a:gs>
                  </a:gsLst>
                  <a:lin ang="5400000" scaled="0"/>
                </a:gradFill>
                <a:latin typeface="+mn-lt"/>
                <a:ea typeface="+mn-ea"/>
                <a:cs typeface="+mn-cs"/>
              </a:defRPr>
            </a:lvl5pPr>
          </a:lstStyle>
          <a:p>
            <a:pPr marL="219133" marR="0" lvl="0" indent="-219133" algn="l" defTabSz="685955"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a:t>Click to edit Master text styles</a:t>
            </a:r>
          </a:p>
          <a:p>
            <a:pPr marL="219133" marR="0" lvl="1" indent="-219133" algn="l" defTabSz="685955"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a:t>Second level</a:t>
            </a:r>
          </a:p>
          <a:p>
            <a:pPr marL="219133" marR="0" lvl="2" indent="-219133" algn="l" defTabSz="685955"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a:t>Third level</a:t>
            </a:r>
          </a:p>
          <a:p>
            <a:pPr marL="219133" marR="0" lvl="3" indent="-219133" algn="l" defTabSz="685955"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a:t>Fourth level</a:t>
            </a:r>
          </a:p>
          <a:p>
            <a:pPr marL="219133" marR="0" lvl="4" indent="-219133" algn="l" defTabSz="685955"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a:t>Fifth level</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378363180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90626" y="1447801"/>
            <a:ext cx="4076211" cy="1661993"/>
          </a:xfrm>
          <a:prstGeom prst="rect">
            <a:avLst/>
          </a:prstGeom>
        </p:spPr>
        <p:txBody>
          <a:bodyPr>
            <a:noAutofit/>
          </a:bodyPr>
          <a:lstStyle>
            <a:lvl1pPr marL="0" indent="0">
              <a:buNone/>
              <a:defRPr sz="3001" b="0" cap="none" baseline="0">
                <a:gradFill>
                  <a:gsLst>
                    <a:gs pos="100000">
                      <a:schemeClr val="tx2"/>
                    </a:gs>
                    <a:gs pos="0">
                      <a:schemeClr val="tx2"/>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6" name="Content Placeholder 5"/>
          <p:cNvSpPr>
            <a:spLocks noGrp="1"/>
          </p:cNvSpPr>
          <p:nvPr>
            <p:ph sz="quarter" idx="4"/>
          </p:nvPr>
        </p:nvSpPr>
        <p:spPr>
          <a:xfrm>
            <a:off x="4642320" y="1681905"/>
            <a:ext cx="4114627" cy="332399"/>
          </a:xfrm>
          <a:prstGeom prst="rect">
            <a:avLst/>
          </a:prstGeom>
        </p:spPr>
        <p:txBody>
          <a:bodyPr>
            <a:noAutofit/>
          </a:bodyPr>
          <a:lstStyle>
            <a:lvl1pPr marL="0" indent="0">
              <a:spcBef>
                <a:spcPts val="900"/>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sp>
        <p:nvSpPr>
          <p:cNvPr id="12" name="Title 11"/>
          <p:cNvSpPr>
            <a:spLocks noGrp="1"/>
          </p:cNvSpPr>
          <p:nvPr>
            <p:ph type="title"/>
          </p:nvPr>
        </p:nvSpPr>
        <p:spPr/>
        <p:txBody>
          <a:bodyPr>
            <a:noAutofit/>
          </a:bodyPr>
          <a:lstStyle>
            <a:lvl1pPr>
              <a:defRPr/>
            </a:lvl1pPr>
          </a:lstStyle>
          <a:p>
            <a:r>
              <a:rPr lang="en-US"/>
              <a:t>Click to edit Master title style</a:t>
            </a:r>
            <a:endParaRPr lang="en-US" dirty="0"/>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617320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4657748" y="0"/>
            <a:ext cx="4486252" cy="6858000"/>
          </a:xfrm>
        </p:spPr>
        <p:txBody>
          <a:bodyPr lIns="182880" anchor="ctr"/>
          <a:lstStyle>
            <a:lvl1pPr marL="0" indent="0" algn="l">
              <a:buNone/>
              <a:defRPr/>
            </a:lvl1pPr>
          </a:lstStyle>
          <a:p>
            <a:r>
              <a:rPr lang="en-US" dirty="0"/>
              <a:t>Click to insert photo.</a:t>
            </a:r>
          </a:p>
        </p:txBody>
      </p:sp>
      <p:sp>
        <p:nvSpPr>
          <p:cNvPr id="3" name="Text Placeholder 2"/>
          <p:cNvSpPr>
            <a:spLocks noGrp="1"/>
          </p:cNvSpPr>
          <p:nvPr>
            <p:ph type="body" idx="1" hasCustomPrompt="1"/>
          </p:nvPr>
        </p:nvSpPr>
        <p:spPr>
          <a:xfrm>
            <a:off x="390626" y="1447801"/>
            <a:ext cx="4076211" cy="1178442"/>
          </a:xfrm>
          <a:prstGeom prst="rect">
            <a:avLst/>
          </a:prstGeom>
        </p:spPr>
        <p:txBody>
          <a:bodyPr>
            <a:noAutofit/>
          </a:bodyPr>
          <a:lstStyle>
            <a:lvl1pPr marL="0" indent="0">
              <a:buNone/>
              <a:defRPr sz="3001" b="0" cap="none" baseline="0">
                <a:gradFill>
                  <a:gsLst>
                    <a:gs pos="100000">
                      <a:schemeClr val="tx2"/>
                    </a:gs>
                    <a:gs pos="0">
                      <a:schemeClr val="tx2"/>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sp>
        <p:nvSpPr>
          <p:cNvPr id="9" name="Content Placeholder 5"/>
          <p:cNvSpPr>
            <a:spLocks noGrp="1"/>
          </p:cNvSpPr>
          <p:nvPr>
            <p:ph sz="quarter" idx="13"/>
          </p:nvPr>
        </p:nvSpPr>
        <p:spPr>
          <a:xfrm>
            <a:off x="390627" y="2734985"/>
            <a:ext cx="4084187" cy="609398"/>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8432028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664783" y="1447801"/>
            <a:ext cx="4076211" cy="1178442"/>
          </a:xfrm>
          <a:prstGeom prst="rect">
            <a:avLst/>
          </a:prstGeom>
        </p:spPr>
        <p:txBody>
          <a:bodyPr>
            <a:noAutofit/>
          </a:bodyPr>
          <a:lstStyle>
            <a:lvl1pPr marL="0" indent="0">
              <a:buNone/>
              <a:defRPr sz="3001" b="0" cap="none" baseline="0">
                <a:gradFill>
                  <a:gsLst>
                    <a:gs pos="100000">
                      <a:schemeClr val="tx2"/>
                    </a:gs>
                    <a:gs pos="0">
                      <a:schemeClr val="tx2"/>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9" name="Content Placeholder 5"/>
          <p:cNvSpPr>
            <a:spLocks noGrp="1"/>
          </p:cNvSpPr>
          <p:nvPr>
            <p:ph sz="quarter" idx="13"/>
          </p:nvPr>
        </p:nvSpPr>
        <p:spPr>
          <a:xfrm>
            <a:off x="4664783" y="2734985"/>
            <a:ext cx="4084187" cy="609398"/>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4486252" cy="6858000"/>
          </a:xfrm>
        </p:spPr>
        <p:txBody>
          <a:bodyPr lIns="182880" anchor="ctr"/>
          <a:lstStyle>
            <a:lvl1pPr marL="0" indent="0" algn="l">
              <a:buNone/>
              <a:defRPr/>
            </a:lvl1pPr>
          </a:lstStyle>
          <a:p>
            <a:r>
              <a:rPr lang="en-US" dirty="0"/>
              <a:t>Click to insert photo.</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841673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7145" y="0"/>
            <a:ext cx="4491017"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a:endParaRPr lang="en-US" sz="1650" b="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0626" y="1447801"/>
            <a:ext cx="3925323" cy="1661993"/>
          </a:xfrm>
          <a:prstGeom prst="rect">
            <a:avLst/>
          </a:prstGeom>
        </p:spPr>
        <p:txBody>
          <a:bodyPr>
            <a:noAutofit/>
          </a:bodyPr>
          <a:lstStyle>
            <a:lvl1pPr marL="0" indent="0">
              <a:buNone/>
              <a:defRPr sz="3001" b="0" cap="none" baseline="0">
                <a:gradFill>
                  <a:gsLst>
                    <a:gs pos="100000">
                      <a:schemeClr val="bg1"/>
                    </a:gs>
                    <a:gs pos="0">
                      <a:schemeClr val="bg1"/>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6" name="Content Placeholder 5"/>
          <p:cNvSpPr>
            <a:spLocks noGrp="1"/>
          </p:cNvSpPr>
          <p:nvPr>
            <p:ph sz="quarter" idx="4"/>
          </p:nvPr>
        </p:nvSpPr>
        <p:spPr>
          <a:xfrm>
            <a:off x="4642320" y="1681905"/>
            <a:ext cx="4114627" cy="332399"/>
          </a:xfrm>
          <a:prstGeom prst="rect">
            <a:avLst/>
          </a:prstGeom>
        </p:spPr>
        <p:txBody>
          <a:bodyPr>
            <a:noAutofit/>
          </a:bodyPr>
          <a:lstStyle>
            <a:lvl1pPr marL="0" indent="0">
              <a:spcBef>
                <a:spcPts val="900"/>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195022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4657748" y="0"/>
            <a:ext cx="4486252" cy="6858000"/>
          </a:xfrm>
        </p:spPr>
        <p:txBody>
          <a:bodyPr lIns="182880" anchor="ctr"/>
          <a:lstStyle>
            <a:lvl1pPr marL="0" indent="0" algn="l">
              <a:buNone/>
              <a:defRPr/>
            </a:lvl1pPr>
          </a:lstStyle>
          <a:p>
            <a:r>
              <a:rPr lang="en-US" dirty="0"/>
              <a:t>Click to insert photo.</a:t>
            </a:r>
          </a:p>
        </p:txBody>
      </p:sp>
      <p:sp>
        <p:nvSpPr>
          <p:cNvPr id="7" name="Rectangle 6"/>
          <p:cNvSpPr/>
          <p:nvPr userDrawn="1"/>
        </p:nvSpPr>
        <p:spPr bwMode="white">
          <a:xfrm>
            <a:off x="0" y="0"/>
            <a:ext cx="4666084"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a:endParaRPr lang="en-US" sz="1650" b="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0626" y="1447801"/>
            <a:ext cx="4076211" cy="1178442"/>
          </a:xfrm>
          <a:prstGeom prst="rect">
            <a:avLst/>
          </a:prstGeom>
        </p:spPr>
        <p:txBody>
          <a:bodyPr>
            <a:noAutofit/>
          </a:bodyPr>
          <a:lstStyle>
            <a:lvl1pPr marL="0" indent="0">
              <a:buNone/>
              <a:defRPr sz="3001" b="0" cap="none" baseline="0">
                <a:gradFill>
                  <a:gsLst>
                    <a:gs pos="100000">
                      <a:schemeClr val="bg1"/>
                    </a:gs>
                    <a:gs pos="0">
                      <a:schemeClr val="bg1"/>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9" name="Content Placeholder 5"/>
          <p:cNvSpPr>
            <a:spLocks noGrp="1"/>
          </p:cNvSpPr>
          <p:nvPr>
            <p:ph sz="quarter" idx="13"/>
          </p:nvPr>
        </p:nvSpPr>
        <p:spPr>
          <a:xfrm>
            <a:off x="390627" y="2734985"/>
            <a:ext cx="4084187" cy="609398"/>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41951723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4476726" y="0"/>
            <a:ext cx="4667274"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a:endParaRPr lang="en-US" sz="1650" b="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4664783" y="1447801"/>
            <a:ext cx="4076211" cy="1178442"/>
          </a:xfrm>
          <a:prstGeom prst="rect">
            <a:avLst/>
          </a:prstGeom>
        </p:spPr>
        <p:txBody>
          <a:bodyPr>
            <a:noAutofit/>
          </a:bodyPr>
          <a:lstStyle>
            <a:lvl1pPr marL="0" indent="0">
              <a:buNone/>
              <a:defRPr sz="3001" b="0" cap="none" baseline="0">
                <a:gradFill>
                  <a:gsLst>
                    <a:gs pos="100000">
                      <a:schemeClr val="bg1"/>
                    </a:gs>
                    <a:gs pos="0">
                      <a:schemeClr val="bg1"/>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9" name="Content Placeholder 5"/>
          <p:cNvSpPr>
            <a:spLocks noGrp="1"/>
          </p:cNvSpPr>
          <p:nvPr>
            <p:ph sz="quarter" idx="13"/>
          </p:nvPr>
        </p:nvSpPr>
        <p:spPr>
          <a:xfrm>
            <a:off x="4664783" y="2734985"/>
            <a:ext cx="4084187" cy="609398"/>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4486252" cy="6858000"/>
          </a:xfrm>
        </p:spPr>
        <p:txBody>
          <a:bodyPr lIns="182880" anchor="ctr"/>
          <a:lstStyle>
            <a:lvl1pPr marL="0" indent="0" algn="l">
              <a:buNone/>
              <a:defRPr/>
            </a:lvl1pPr>
          </a:lstStyle>
          <a:p>
            <a:r>
              <a:rPr lang="en-US" dirty="0"/>
              <a:t>Click to insert photo.</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7283" y="6000526"/>
            <a:ext cx="1682813" cy="710825"/>
          </a:xfrm>
          <a:prstGeom prst="rect">
            <a:avLst/>
          </a:prstGeom>
        </p:spPr>
      </p:pic>
    </p:spTree>
    <p:extLst>
      <p:ext uri="{BB962C8B-B14F-4D97-AF65-F5344CB8AC3E}">
        <p14:creationId xmlns:p14="http://schemas.microsoft.com/office/powerpoint/2010/main" val="37861595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57250"/>
            <a:ext cx="9144000"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a:endParaRPr lang="en-US" sz="1650" b="0" dirty="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390627" y="1358054"/>
            <a:ext cx="8366320" cy="2863073"/>
          </a:xfrm>
          <a:prstGeom prst="rect">
            <a:avLst/>
          </a:prstGeom>
        </p:spPr>
        <p:txBody>
          <a:bodyPr>
            <a:normAutofit/>
          </a:bodyPr>
          <a:lstStyle>
            <a:lvl1pPr marL="0" indent="0">
              <a:lnSpc>
                <a:spcPct val="90000"/>
              </a:lnSpc>
              <a:buNone/>
              <a:defRPr sz="4801">
                <a:gradFill>
                  <a:gsLst>
                    <a:gs pos="100000">
                      <a:schemeClr val="bg1"/>
                    </a:gs>
                    <a:gs pos="0">
                      <a:schemeClr val="bg1"/>
                    </a:gs>
                  </a:gsLst>
                  <a:lin ang="5400000" scaled="0"/>
                </a:gradFill>
                <a:latin typeface="+mj-lt"/>
              </a:defRPr>
            </a:lvl1pPr>
            <a:lvl2pPr>
              <a:defRPr sz="4801">
                <a:solidFill>
                  <a:schemeClr val="tx2"/>
                </a:solidFill>
                <a:latin typeface="+mn-lt"/>
              </a:defRPr>
            </a:lvl2pPr>
          </a:lstStyle>
          <a:p>
            <a:pPr lvl="0"/>
            <a:r>
              <a:rPr lang="en-US" dirty="0"/>
              <a:t>“Click to edit Master text styles”</a:t>
            </a:r>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sp>
        <p:nvSpPr>
          <p:cNvPr id="11" name="Content Placeholder 4"/>
          <p:cNvSpPr>
            <a:spLocks noGrp="1"/>
          </p:cNvSpPr>
          <p:nvPr>
            <p:ph sz="quarter" idx="13"/>
          </p:nvPr>
        </p:nvSpPr>
        <p:spPr>
          <a:xfrm>
            <a:off x="390627" y="4343401"/>
            <a:ext cx="8366320" cy="470747"/>
          </a:xfrm>
          <a:prstGeom prst="rect">
            <a:avLst/>
          </a:prstGeom>
        </p:spPr>
        <p:txBody>
          <a:bodyPr>
            <a:normAutofit/>
          </a:bodyPr>
          <a:lstStyle>
            <a:lvl1pPr marL="0" indent="0">
              <a:lnSpc>
                <a:spcPct val="90000"/>
              </a:lnSpc>
              <a:buNone/>
              <a:defRPr sz="2701">
                <a:gradFill>
                  <a:gsLst>
                    <a:gs pos="100000">
                      <a:schemeClr val="bg1"/>
                    </a:gs>
                    <a:gs pos="0">
                      <a:schemeClr val="bg1"/>
                    </a:gs>
                  </a:gsLst>
                  <a:lin ang="5400000" scaled="0"/>
                </a:gradFill>
                <a:latin typeface="+mj-lt"/>
              </a:defRPr>
            </a:lvl1pPr>
            <a:lvl2pPr>
              <a:defRPr sz="4801">
                <a:solidFill>
                  <a:schemeClr val="tx2"/>
                </a:solidFill>
                <a:latin typeface="+mn-lt"/>
              </a:defRPr>
            </a:lvl2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2146067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4"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373212116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6958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a:t>Slide for Developer Code</a:t>
            </a:r>
          </a:p>
        </p:txBody>
      </p:sp>
      <p:sp>
        <p:nvSpPr>
          <p:cNvPr id="3" name="Rectangle 2"/>
          <p:cNvSpPr/>
          <p:nvPr userDrawn="1"/>
        </p:nvSpPr>
        <p:spPr bwMode="hidden">
          <a:xfrm>
            <a:off x="0" y="1155940"/>
            <a:ext cx="9144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a:endParaRPr lang="en-US" b="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388840" y="1447801"/>
            <a:ext cx="8366320" cy="1988237"/>
          </a:xfrm>
        </p:spPr>
        <p:txBody>
          <a:bodyPr/>
          <a:lstStyle>
            <a:lvl1pPr marL="0" indent="0">
              <a:lnSpc>
                <a:spcPct val="95000"/>
              </a:lnSpc>
              <a:buNone/>
              <a:defRPr sz="2401">
                <a:gradFill>
                  <a:gsLst>
                    <a:gs pos="1250">
                      <a:srgbClr val="000000"/>
                    </a:gs>
                    <a:gs pos="100000">
                      <a:srgbClr val="000000"/>
                    </a:gs>
                  </a:gsLst>
                  <a:lin ang="5400000" scaled="0"/>
                </a:gradFill>
                <a:latin typeface="Consolas" pitchFamily="49" charset="0"/>
                <a:cs typeface="Consolas" pitchFamily="49" charset="0"/>
              </a:defRPr>
            </a:lvl1pPr>
            <a:lvl2pPr marL="254862"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429931"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599044"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772922"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1823997"/>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90627" y="228601"/>
            <a:ext cx="8366320" cy="664797"/>
          </a:xfrm>
        </p:spPr>
        <p:txBody>
          <a:bodyPr/>
          <a:lstStyle>
            <a:lvl1pPr>
              <a:defRPr sz="3601"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6" name="Text Placeholder 5"/>
          <p:cNvSpPr>
            <a:spLocks noGrp="1"/>
          </p:cNvSpPr>
          <p:nvPr>
            <p:ph type="body" sz="quarter" idx="10" hasCustomPrompt="1"/>
          </p:nvPr>
        </p:nvSpPr>
        <p:spPr bwMode="white">
          <a:xfrm>
            <a:off x="389436" y="1447799"/>
            <a:ext cx="8363938" cy="2043636"/>
          </a:xfrm>
          <a:prstGeom prst="rect">
            <a:avLst/>
          </a:prstGeom>
        </p:spPr>
        <p:txBody>
          <a:bodyPr/>
          <a:lstStyle>
            <a:lvl1pPr marL="257244" indent="-25724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1613" indent="-21437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5983" indent="-21437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7479" indent="-17149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8974" indent="-17149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7"/>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2701"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231536921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and Conten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571630"/>
            <a:ext cx="8494713" cy="1958100"/>
          </a:xfrm>
          <a:prstGeom prst="rect">
            <a:avLst/>
          </a:prstGeom>
          <a:noFill/>
        </p:spPr>
        <p:txBody>
          <a:bodyPr wrap="square" rtlCol="0">
            <a:spAutoFit/>
          </a:bodyPr>
          <a:lstStyle>
            <a:lvl1pPr algn="l" defTabSz="685955" rtl="0" fontAlgn="auto">
              <a:lnSpc>
                <a:spcPct val="90000"/>
              </a:lnSpc>
              <a:spcBef>
                <a:spcPct val="20000"/>
              </a:spcBef>
              <a:spcAft>
                <a:spcPts val="0"/>
              </a:spcAft>
              <a:buSzPct val="90000"/>
              <a:buFontTx/>
              <a:buBlip>
                <a:blip r:embed="rId3"/>
              </a:buBlip>
              <a:defRPr lang="en-US" sz="2401" kern="1200" dirty="0" smtClean="0">
                <a:solidFill>
                  <a:schemeClr val="bg2">
                    <a:lumMod val="75000"/>
                    <a:lumOff val="25000"/>
                  </a:schemeClr>
                </a:solidFill>
                <a:latin typeface="Segoe"/>
                <a:ea typeface="+mn-ea"/>
                <a:cs typeface="+mn-cs"/>
              </a:defRPr>
            </a:lvl1pPr>
            <a:lvl2pPr algn="l" defTabSz="685955" rtl="0" fontAlgn="auto">
              <a:lnSpc>
                <a:spcPct val="90000"/>
              </a:lnSpc>
              <a:spcBef>
                <a:spcPct val="20000"/>
              </a:spcBef>
              <a:spcAft>
                <a:spcPts val="0"/>
              </a:spcAft>
              <a:buSzPct val="90000"/>
              <a:buFontTx/>
              <a:buBlip>
                <a:blip r:embed="rId4"/>
              </a:buBlip>
              <a:defRPr lang="en-US" sz="2401" kern="1200" dirty="0" smtClean="0">
                <a:solidFill>
                  <a:schemeClr val="bg2">
                    <a:lumMod val="75000"/>
                    <a:lumOff val="25000"/>
                  </a:schemeClr>
                </a:solidFill>
                <a:latin typeface="Segoe"/>
                <a:ea typeface="+mn-ea"/>
                <a:cs typeface="+mn-cs"/>
              </a:defRPr>
            </a:lvl2pPr>
            <a:lvl3pPr algn="l" defTabSz="685955" rtl="0" fontAlgn="auto">
              <a:lnSpc>
                <a:spcPct val="90000"/>
              </a:lnSpc>
              <a:spcBef>
                <a:spcPct val="20000"/>
              </a:spcBef>
              <a:spcAft>
                <a:spcPts val="0"/>
              </a:spcAft>
              <a:buSzPct val="90000"/>
              <a:defRPr lang="en-US" sz="2401" kern="1200" dirty="0" smtClean="0">
                <a:solidFill>
                  <a:schemeClr val="bg2">
                    <a:lumMod val="75000"/>
                    <a:lumOff val="25000"/>
                  </a:schemeClr>
                </a:solidFill>
                <a:latin typeface="Segoe"/>
                <a:ea typeface="+mn-ea"/>
                <a:cs typeface="+mn-cs"/>
              </a:defRPr>
            </a:lvl3pPr>
            <a:lvl4pPr algn="l" defTabSz="685955" rtl="0" fontAlgn="auto">
              <a:lnSpc>
                <a:spcPct val="90000"/>
              </a:lnSpc>
              <a:spcBef>
                <a:spcPct val="20000"/>
              </a:spcBef>
              <a:spcAft>
                <a:spcPts val="0"/>
              </a:spcAft>
              <a:buSzPct val="90000"/>
              <a:defRPr lang="en-US" sz="2401" kern="1200" dirty="0" smtClean="0">
                <a:solidFill>
                  <a:schemeClr val="bg2">
                    <a:lumMod val="75000"/>
                    <a:lumOff val="25000"/>
                  </a:schemeClr>
                </a:solidFill>
                <a:latin typeface="Segoe"/>
                <a:ea typeface="+mn-ea"/>
                <a:cs typeface="+mn-cs"/>
              </a:defRPr>
            </a:lvl4pPr>
            <a:lvl5pPr algn="l" defTabSz="685955" rtl="0" fontAlgn="auto">
              <a:lnSpc>
                <a:spcPct val="90000"/>
              </a:lnSpc>
              <a:spcBef>
                <a:spcPct val="20000"/>
              </a:spcBef>
              <a:spcAft>
                <a:spcPts val="0"/>
              </a:spcAft>
              <a:buSzPct val="90000"/>
              <a:defRPr lang="en-US" sz="2401" kern="1200" dirty="0">
                <a:solidFill>
                  <a:schemeClr val="bg2">
                    <a:lumMod val="75000"/>
                    <a:lumOff val="25000"/>
                  </a:schemeClr>
                </a:solidFill>
                <a:latin typeface="Segoe"/>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msllogo.png"/>
          <p:cNvPicPr>
            <a:picLocks noChangeAspect="1"/>
          </p:cNvPicPr>
          <p:nvPr userDrawn="1"/>
        </p:nvPicPr>
        <p:blipFill>
          <a:blip r:embed="rId5" cstate="print"/>
          <a:stretch>
            <a:fillRect/>
          </a:stretch>
        </p:blipFill>
        <p:spPr>
          <a:xfrm>
            <a:off x="6731001" y="6383584"/>
            <a:ext cx="2053296" cy="329446"/>
          </a:xfrm>
          <a:prstGeom prst="rect">
            <a:avLst/>
          </a:prstGeom>
        </p:spPr>
      </p:pic>
      <p:sp>
        <p:nvSpPr>
          <p:cNvPr id="6" name="Title 1"/>
          <p:cNvSpPr>
            <a:spLocks noGrp="1"/>
          </p:cNvSpPr>
          <p:nvPr>
            <p:ph type="title"/>
          </p:nvPr>
        </p:nvSpPr>
        <p:spPr>
          <a:xfrm>
            <a:off x="381000" y="516304"/>
            <a:ext cx="7562850" cy="392543"/>
          </a:xfrm>
          <a:prstGeom prst="rect">
            <a:avLst/>
          </a:prstGeom>
          <a:noFill/>
        </p:spPr>
        <p:txBody>
          <a:bodyPr wrap="square" rtlCol="0" anchor="t">
            <a:spAutoFit/>
          </a:bodyPr>
          <a:lstStyle>
            <a:lvl1pPr marL="0" marR="0" indent="0" algn="l" defTabSz="685983" rtl="0" eaLnBrk="1" fontAlgn="base" latinLnBrk="0" hangingPunct="1">
              <a:lnSpc>
                <a:spcPct val="100000"/>
              </a:lnSpc>
              <a:spcBef>
                <a:spcPct val="0"/>
              </a:spcBef>
              <a:spcAft>
                <a:spcPct val="0"/>
              </a:spcAft>
              <a:buClrTx/>
              <a:buSzTx/>
              <a:buFontTx/>
              <a:buNone/>
              <a:tabLst/>
              <a:defRPr kumimoji="0" lang="en-US" sz="2551" b="1" i="0" u="none" strike="noStrike" kern="1200" cap="all" spc="75" normalizeH="0" baseline="0" noProof="0" dirty="0">
                <a:ln w="3175">
                  <a:noFill/>
                </a:ln>
                <a:solidFill>
                  <a:srgbClr val="002A48"/>
                </a:solidFill>
                <a:effectLst>
                  <a:outerShdw blurRad="50800" dist="38100" dir="2700000" algn="tl" rotWithShape="0">
                    <a:srgbClr val="000000">
                      <a:alpha val="38000"/>
                    </a:srgbClr>
                  </a:outerShdw>
                </a:effectLst>
                <a:uLnTx/>
                <a:uFillTx/>
                <a:latin typeface="Segoe"/>
                <a:ea typeface="+mj-ea"/>
                <a:cs typeface="Segoe"/>
              </a:defRPr>
            </a:lvl1pPr>
          </a:lstStyle>
          <a:p>
            <a:r>
              <a:rPr lang="en-US" dirty="0"/>
              <a:t>Click to edit Master title</a:t>
            </a:r>
          </a:p>
        </p:txBody>
      </p:sp>
      <p:sp>
        <p:nvSpPr>
          <p:cNvPr id="10" name="Text Placeholder 2"/>
          <p:cNvSpPr>
            <a:spLocks noGrp="1"/>
          </p:cNvSpPr>
          <p:nvPr>
            <p:ph type="body" idx="10"/>
          </p:nvPr>
        </p:nvSpPr>
        <p:spPr>
          <a:xfrm>
            <a:off x="388939" y="1011239"/>
            <a:ext cx="7554912" cy="186974"/>
          </a:xfrm>
          <a:prstGeom prst="rect">
            <a:avLst/>
          </a:prstGeom>
          <a:noFill/>
        </p:spPr>
        <p:txBody>
          <a:bodyPr wrap="square" rtlCol="0">
            <a:spAutoFit/>
          </a:bodyPr>
          <a:lstStyle>
            <a:lvl1pPr marL="0" indent="0" algn="l" rtl="0" fontAlgn="base">
              <a:spcBef>
                <a:spcPct val="0"/>
              </a:spcBef>
              <a:spcAft>
                <a:spcPct val="0"/>
              </a:spcAft>
              <a:buNone/>
              <a:defRPr lang="en-US" sz="1350" kern="1200" dirty="0" smtClean="0">
                <a:solidFill>
                  <a:schemeClr val="bg2">
                    <a:lumMod val="65000"/>
                    <a:lumOff val="35000"/>
                  </a:schemeClr>
                </a:solidFill>
                <a:latin typeface="Segoe Semibold" pitchFamily="-128" charset="0"/>
                <a:ea typeface="+mn-ea"/>
                <a:cs typeface="+mn-cs"/>
              </a:defRPr>
            </a:lvl1pPr>
            <a:lvl2pPr marL="342991" indent="0">
              <a:buNone/>
              <a:defRPr sz="1350"/>
            </a:lvl2pPr>
            <a:lvl3pPr marL="685983" indent="0">
              <a:buNone/>
              <a:defRPr sz="1200"/>
            </a:lvl3pPr>
            <a:lvl4pPr marL="1028974" indent="0">
              <a:buNone/>
              <a:defRPr sz="1050"/>
            </a:lvl4pPr>
            <a:lvl5pPr marL="1371966" indent="0">
              <a:buNone/>
              <a:defRPr sz="1050"/>
            </a:lvl5pPr>
            <a:lvl6pPr marL="1714957" indent="0">
              <a:buNone/>
              <a:defRPr sz="1050"/>
            </a:lvl6pPr>
            <a:lvl7pPr marL="2057949" indent="0">
              <a:buNone/>
              <a:defRPr sz="1050"/>
            </a:lvl7pPr>
            <a:lvl8pPr marL="2400940" indent="0">
              <a:buNone/>
              <a:defRPr sz="1050"/>
            </a:lvl8pPr>
            <a:lvl9pPr marL="2743932" indent="0">
              <a:buNone/>
              <a:defRPr sz="1050"/>
            </a:lvl9pPr>
          </a:lstStyle>
          <a:p>
            <a:pPr lvl="0"/>
            <a:r>
              <a:rPr lang="en-US" dirty="0"/>
              <a:t>Click to edit Master text styles</a:t>
            </a:r>
          </a:p>
        </p:txBody>
      </p:sp>
    </p:spTree>
    <p:extLst>
      <p:ext uri="{BB962C8B-B14F-4D97-AF65-F5344CB8AC3E}">
        <p14:creationId xmlns:p14="http://schemas.microsoft.com/office/powerpoint/2010/main" val="36486153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Content Placeholder 5"/>
          <p:cNvSpPr>
            <a:spLocks noGrp="1"/>
          </p:cNvSpPr>
          <p:nvPr>
            <p:ph sz="quarter" idx="10"/>
          </p:nvPr>
        </p:nvSpPr>
        <p:spPr>
          <a:xfrm>
            <a:off x="284560" y="1417640"/>
            <a:ext cx="8643938" cy="5260975"/>
          </a:xfrm>
          <a:prstGeom prst="rect">
            <a:avLst/>
          </a:prstGeom>
        </p:spPr>
        <p:txBody>
          <a:bodyPr/>
          <a:lstStyle>
            <a:lvl1pPr>
              <a:spcBef>
                <a:spcPts val="1050"/>
              </a:spcBef>
              <a:defRPr b="0"/>
            </a:lvl1pPr>
            <a:lvl2pPr>
              <a:defRPr>
                <a:solidFill>
                  <a:schemeClr val="tx1">
                    <a:lumMod val="75000"/>
                    <a:lumOff val="2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47156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Blank Slide Cyan">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17585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4212" y="2109542"/>
            <a:ext cx="7680340" cy="997196"/>
          </a:xfrm>
        </p:spPr>
        <p:txBody>
          <a:bodyPr anchor="b" anchorCtr="0"/>
          <a:lstStyle>
            <a:lvl1pPr>
              <a:defRPr sz="5401" spc="-113" baseline="0">
                <a:gradFill>
                  <a:gsLst>
                    <a:gs pos="1250">
                      <a:schemeClr val="bg1"/>
                    </a:gs>
                    <a:gs pos="100000">
                      <a:schemeClr val="bg1"/>
                    </a:gs>
                  </a:gsLst>
                  <a:lin ang="5400000" scaled="0"/>
                </a:gradFill>
              </a:defRPr>
            </a:lvl1pPr>
          </a:lstStyle>
          <a:p>
            <a:r>
              <a:rPr lang="en-US" dirty="0"/>
              <a:t>Click to edit title style</a:t>
            </a:r>
          </a:p>
        </p:txBody>
      </p:sp>
      <p:sp>
        <p:nvSpPr>
          <p:cNvPr id="5" name="Text Placeholder 4"/>
          <p:cNvSpPr>
            <a:spLocks noGrp="1"/>
          </p:cNvSpPr>
          <p:nvPr>
            <p:ph type="body" sz="quarter" idx="12" hasCustomPrompt="1"/>
          </p:nvPr>
        </p:nvSpPr>
        <p:spPr>
          <a:xfrm>
            <a:off x="734212" y="3425825"/>
            <a:ext cx="7680340" cy="498598"/>
          </a:xfrm>
        </p:spPr>
        <p:txBody>
          <a:bodyPr>
            <a:noAutofit/>
          </a:bodyPr>
          <a:lstStyle>
            <a:lvl1pPr marL="0" indent="0">
              <a:spcBef>
                <a:spcPts val="0"/>
              </a:spcBef>
              <a:buNone/>
              <a:defRPr spc="-53" baseline="0">
                <a:gradFill>
                  <a:gsLst>
                    <a:gs pos="0">
                      <a:schemeClr val="bg1"/>
                    </a:gs>
                    <a:gs pos="100000">
                      <a:schemeClr val="bg1"/>
                    </a:gs>
                  </a:gsLst>
                  <a:lin ang="5400000" scaled="0"/>
                </a:gradFill>
                <a:latin typeface="+mj-lt"/>
              </a:defRPr>
            </a:lvl1pPr>
          </a:lstStyle>
          <a:p>
            <a:pPr lvl="0"/>
            <a:r>
              <a:rPr lang="en-US" dirty="0"/>
              <a:t>Speaker Title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7283" y="6000526"/>
            <a:ext cx="1682813" cy="710825"/>
          </a:xfrm>
          <a:prstGeom prst="rect">
            <a:avLst/>
          </a:prstGeom>
        </p:spPr>
      </p:pic>
    </p:spTree>
    <p:extLst>
      <p:ext uri="{BB962C8B-B14F-4D97-AF65-F5344CB8AC3E}">
        <p14:creationId xmlns:p14="http://schemas.microsoft.com/office/powerpoint/2010/main" val="4188432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6" y="2819604"/>
            <a:ext cx="8363938" cy="1218795"/>
          </a:xfrm>
        </p:spPr>
        <p:txBody>
          <a:bodyPr anchor="b" anchorCtr="0"/>
          <a:lstStyle>
            <a:lvl1pPr>
              <a:defRPr sz="6602" spc="-225" baseline="0">
                <a:gradFill>
                  <a:gsLst>
                    <a:gs pos="100000">
                      <a:schemeClr val="bg1"/>
                    </a:gs>
                    <a:gs pos="0">
                      <a:schemeClr val="bg1"/>
                    </a:gs>
                  </a:gsLst>
                  <a:lin ang="5400000" scaled="0"/>
                </a:gradFill>
              </a:defRPr>
            </a:lvl1pPr>
          </a:lstStyle>
          <a:p>
            <a:r>
              <a:rPr lang="en-US" dirty="0"/>
              <a:t>Click to edit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7283" y="6000526"/>
            <a:ext cx="1682813" cy="710825"/>
          </a:xfrm>
          <a:prstGeom prst="rect">
            <a:avLst/>
          </a:prstGeom>
        </p:spPr>
      </p:pic>
    </p:spTree>
    <p:extLst>
      <p:ext uri="{BB962C8B-B14F-4D97-AF65-F5344CB8AC3E}">
        <p14:creationId xmlns:p14="http://schemas.microsoft.com/office/powerpoint/2010/main" val="2686803439"/>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0044" y="4343401"/>
            <a:ext cx="7680340" cy="461665"/>
          </a:xfrm>
        </p:spPr>
        <p:txBody>
          <a:bodyPr>
            <a:noAutofit/>
          </a:bodyPr>
          <a:lstStyle>
            <a:lvl1pPr marL="0" indent="0" algn="l">
              <a:lnSpc>
                <a:spcPct val="90000"/>
              </a:lnSpc>
              <a:spcBef>
                <a:spcPts val="0"/>
              </a:spcBef>
              <a:buNone/>
              <a:defRPr lang="en-US" sz="2701" kern="1200" spc="-53" baseline="0" dirty="0">
                <a:gradFill>
                  <a:gsLst>
                    <a:gs pos="2083">
                      <a:schemeClr val="bg2"/>
                    </a:gs>
                    <a:gs pos="99000">
                      <a:schemeClr val="bg2"/>
                    </a:gs>
                  </a:gsLst>
                  <a:lin ang="5400000" scaled="0"/>
                </a:gradFill>
                <a:latin typeface="+mj-lt"/>
                <a:ea typeface="+mn-ea"/>
                <a:cs typeface="+mn-cs"/>
              </a:defRPr>
            </a:lvl1pPr>
            <a:lvl2pPr marL="342978" indent="0" algn="ctr">
              <a:buNone/>
              <a:defRPr>
                <a:solidFill>
                  <a:schemeClr val="tx1">
                    <a:tint val="75000"/>
                  </a:schemeClr>
                </a:solidFill>
              </a:defRPr>
            </a:lvl2pPr>
            <a:lvl3pPr marL="685955" indent="0" algn="ctr">
              <a:buNone/>
              <a:defRPr>
                <a:solidFill>
                  <a:schemeClr val="tx1">
                    <a:tint val="75000"/>
                  </a:schemeClr>
                </a:solidFill>
              </a:defRPr>
            </a:lvl3pPr>
            <a:lvl4pPr marL="1028933" indent="0" algn="ctr">
              <a:buNone/>
              <a:defRPr>
                <a:solidFill>
                  <a:schemeClr val="tx1">
                    <a:tint val="75000"/>
                  </a:schemeClr>
                </a:solidFill>
              </a:defRPr>
            </a:lvl4pPr>
            <a:lvl5pPr marL="1371911" indent="0" algn="ctr">
              <a:buNone/>
              <a:defRPr>
                <a:solidFill>
                  <a:schemeClr val="tx1">
                    <a:tint val="75000"/>
                  </a:schemeClr>
                </a:solidFill>
              </a:defRPr>
            </a:lvl5pPr>
            <a:lvl6pPr marL="1714889" indent="0" algn="ctr">
              <a:buNone/>
              <a:defRPr>
                <a:solidFill>
                  <a:schemeClr val="tx1">
                    <a:tint val="75000"/>
                  </a:schemeClr>
                </a:solidFill>
              </a:defRPr>
            </a:lvl6pPr>
            <a:lvl7pPr marL="2057866" indent="0" algn="ctr">
              <a:buNone/>
              <a:defRPr>
                <a:solidFill>
                  <a:schemeClr val="tx1">
                    <a:tint val="75000"/>
                  </a:schemeClr>
                </a:solidFill>
              </a:defRPr>
            </a:lvl7pPr>
            <a:lvl8pPr marL="2400844" indent="0" algn="ctr">
              <a:buNone/>
              <a:defRPr>
                <a:solidFill>
                  <a:schemeClr val="tx1">
                    <a:tint val="75000"/>
                  </a:schemeClr>
                </a:solidFill>
              </a:defRPr>
            </a:lvl8pPr>
            <a:lvl9pPr marL="2743822" indent="0" algn="ctr">
              <a:buNone/>
              <a:defRPr>
                <a:solidFill>
                  <a:schemeClr val="tx1">
                    <a:tint val="75000"/>
                  </a:schemeClr>
                </a:solidFill>
              </a:defRPr>
            </a:lvl9pPr>
          </a:lstStyle>
          <a:p>
            <a:pPr marL="0" marR="0" lvl="0" indent="0" algn="l" defTabSz="685955" rtl="0" eaLnBrk="1" fontAlgn="auto" latinLnBrk="0" hangingPunct="1">
              <a:lnSpc>
                <a:spcPct val="90000"/>
              </a:lnSpc>
              <a:spcBef>
                <a:spcPts val="0"/>
              </a:spcBef>
              <a:spcAft>
                <a:spcPts val="0"/>
              </a:spcAft>
              <a:buClrTx/>
              <a:buSzPct val="90000"/>
              <a:buFont typeface="Arial" pitchFamily="34" charset="0"/>
              <a:buNone/>
              <a:tabLst/>
            </a:pPr>
            <a:r>
              <a:rPr lang="en-US"/>
              <a:t>Click to edit Master subtitle style</a:t>
            </a:r>
            <a:endParaRPr lang="en-US" dirty="0"/>
          </a:p>
        </p:txBody>
      </p:sp>
      <p:sp>
        <p:nvSpPr>
          <p:cNvPr id="7" name="Text Placeholder 6"/>
          <p:cNvSpPr>
            <a:spLocks noGrp="1"/>
          </p:cNvSpPr>
          <p:nvPr>
            <p:ph type="body" sz="quarter" idx="10" hasCustomPrompt="1"/>
          </p:nvPr>
        </p:nvSpPr>
        <p:spPr>
          <a:xfrm>
            <a:off x="730044" y="2739678"/>
            <a:ext cx="768629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2" b="0" kern="1200" cap="none" spc="-3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a:t>click to…</a:t>
            </a:r>
          </a:p>
        </p:txBody>
      </p:sp>
      <p:sp>
        <p:nvSpPr>
          <p:cNvPr id="5" name="Text Placeholder 4"/>
          <p:cNvSpPr>
            <a:spLocks noGrp="1"/>
          </p:cNvSpPr>
          <p:nvPr>
            <p:ph type="body" sz="quarter" idx="11"/>
          </p:nvPr>
        </p:nvSpPr>
        <p:spPr>
          <a:xfrm>
            <a:off x="730044" y="1447800"/>
            <a:ext cx="7680340" cy="914096"/>
          </a:xfrm>
        </p:spPr>
        <p:txBody>
          <a:bodyPr wrap="square" anchor="b">
            <a:noAutofit/>
          </a:bodyPr>
          <a:lstStyle>
            <a:lvl1pPr marL="0" indent="0">
              <a:buNone/>
              <a:defRPr sz="4951" spc="-113"/>
            </a:lvl1pPr>
          </a:lstStyle>
          <a:p>
            <a:pPr lvl="0"/>
            <a:r>
              <a:rPr lang="en-US"/>
              <a:t>Click to edit Master text styles</a:t>
            </a:r>
          </a:p>
        </p:txBody>
      </p:sp>
    </p:spTree>
    <p:extLst>
      <p:ext uri="{BB962C8B-B14F-4D97-AF65-F5344CB8AC3E}">
        <p14:creationId xmlns:p14="http://schemas.microsoft.com/office/powerpoint/2010/main" val="5378506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447799"/>
            <a:ext cx="8363938" cy="1975926"/>
          </a:xfrm>
          <a:prstGeom prst="rect">
            <a:avLst/>
          </a:prstGeom>
        </p:spPr>
        <p:txBody>
          <a:bodyPr/>
          <a:lstStyle>
            <a:lvl1pPr marL="0" indent="0">
              <a:spcBef>
                <a:spcPts val="1800"/>
              </a:spcBef>
              <a:buNone/>
              <a:defRPr sz="3001">
                <a:gradFill>
                  <a:gsLst>
                    <a:gs pos="100000">
                      <a:schemeClr val="tx2"/>
                    </a:gs>
                    <a:gs pos="0">
                      <a:schemeClr val="tx2"/>
                    </a:gs>
                  </a:gsLst>
                  <a:lin ang="5400000" scaled="0"/>
                </a:gradFill>
                <a:latin typeface="+mj-lt"/>
              </a:defRPr>
            </a:lvl1pPr>
            <a:lvl2pPr marL="0" indent="0">
              <a:buNone/>
              <a:defRPr sz="1500">
                <a:gradFill>
                  <a:gsLst>
                    <a:gs pos="100000">
                      <a:schemeClr val="bg2"/>
                    </a:gs>
                    <a:gs pos="6000">
                      <a:schemeClr val="bg2"/>
                    </a:gs>
                  </a:gsLst>
                  <a:lin ang="5400000" scaled="0"/>
                </a:gradFill>
              </a:defRPr>
            </a:lvl2pPr>
            <a:lvl3pPr marL="173878" indent="0">
              <a:buNone/>
              <a:defRPr sz="1500">
                <a:gradFill>
                  <a:gsLst>
                    <a:gs pos="100000">
                      <a:schemeClr val="bg2"/>
                    </a:gs>
                    <a:gs pos="6000">
                      <a:schemeClr val="bg2"/>
                    </a:gs>
                  </a:gsLst>
                  <a:lin ang="5400000" scaled="0"/>
                </a:gradFill>
              </a:defRPr>
            </a:lvl3pPr>
            <a:lvl4pPr marL="342991" indent="0">
              <a:buNone/>
              <a:defRPr sz="1500">
                <a:gradFill>
                  <a:gsLst>
                    <a:gs pos="100000">
                      <a:schemeClr val="bg2"/>
                    </a:gs>
                    <a:gs pos="6000">
                      <a:schemeClr val="bg2"/>
                    </a:gs>
                  </a:gsLst>
                  <a:lin ang="5400000" scaled="0"/>
                </a:gradFill>
              </a:defRPr>
            </a:lvl4pPr>
            <a:lvl5pPr marL="520442" indent="0">
              <a:buNone/>
              <a:defRPr sz="1500">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spTree>
    <p:extLst>
      <p:ext uri="{BB962C8B-B14F-4D97-AF65-F5344CB8AC3E}">
        <p14:creationId xmlns:p14="http://schemas.microsoft.com/office/powerpoint/2010/main" val="370453392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447799"/>
            <a:ext cx="8363938" cy="1975926"/>
          </a:xfrm>
          <a:prstGeom prst="rect">
            <a:avLst/>
          </a:prstGeom>
        </p:spPr>
        <p:txBody>
          <a:bodyPr/>
          <a:lstStyle>
            <a:lvl1pPr marL="0" indent="0">
              <a:spcBef>
                <a:spcPts val="1800"/>
              </a:spcBef>
              <a:buNone/>
              <a:defRPr sz="3001">
                <a:gradFill>
                  <a:gsLst>
                    <a:gs pos="100000">
                      <a:schemeClr val="bg2"/>
                    </a:gs>
                    <a:gs pos="0">
                      <a:schemeClr val="bg2"/>
                    </a:gs>
                  </a:gsLst>
                  <a:lin ang="5400000" scaled="0"/>
                </a:gradFill>
                <a:latin typeface="+mj-lt"/>
              </a:defRPr>
            </a:lvl1pPr>
            <a:lvl2pPr marL="0" indent="0">
              <a:buNone/>
              <a:defRPr sz="1500">
                <a:gradFill>
                  <a:gsLst>
                    <a:gs pos="100000">
                      <a:schemeClr val="bg2"/>
                    </a:gs>
                    <a:gs pos="0">
                      <a:schemeClr val="bg2"/>
                    </a:gs>
                  </a:gsLst>
                  <a:lin ang="5400000" scaled="0"/>
                </a:gradFill>
              </a:defRPr>
            </a:lvl2pPr>
            <a:lvl3pPr marL="173878" indent="0">
              <a:buNone/>
              <a:defRPr sz="1500">
                <a:gradFill>
                  <a:gsLst>
                    <a:gs pos="100000">
                      <a:schemeClr val="bg2"/>
                    </a:gs>
                    <a:gs pos="0">
                      <a:schemeClr val="bg2"/>
                    </a:gs>
                  </a:gsLst>
                  <a:lin ang="5400000" scaled="0"/>
                </a:gradFill>
              </a:defRPr>
            </a:lvl3pPr>
            <a:lvl4pPr marL="342991" indent="0">
              <a:buNone/>
              <a:defRPr sz="1500">
                <a:gradFill>
                  <a:gsLst>
                    <a:gs pos="100000">
                      <a:schemeClr val="bg2"/>
                    </a:gs>
                    <a:gs pos="0">
                      <a:schemeClr val="bg2"/>
                    </a:gs>
                  </a:gsLst>
                  <a:lin ang="5400000" scaled="0"/>
                </a:gradFill>
              </a:defRPr>
            </a:lvl4pPr>
            <a:lvl5pPr marL="520442" indent="0">
              <a:buNone/>
              <a:defRPr sz="1500">
                <a:gradFill>
                  <a:gsLst>
                    <a:gs pos="100000">
                      <a:schemeClr val="bg2"/>
                    </a:gs>
                    <a:gs pos="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223569605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747897"/>
          </a:xfrm>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389436" y="1447799"/>
            <a:ext cx="8363938" cy="2043636"/>
          </a:xfrm>
          <a:prstGeom prst="rect">
            <a:avLst/>
          </a:prstGeom>
        </p:spPr>
        <p:txBody>
          <a:bodyPr/>
          <a:lstStyle>
            <a:lvl1pPr marL="213179" indent="-213179">
              <a:buFont typeface="Wingdings" pitchFamily="2" charset="2"/>
              <a:buChar char=""/>
              <a:defRPr sz="3001"/>
            </a:lvl1pPr>
            <a:lvl2pPr marL="388247" indent="-175069">
              <a:buFont typeface="Wingdings" pitchFamily="2" charset="2"/>
              <a:buChar char=""/>
              <a:defRPr>
                <a:latin typeface="+mn-lt"/>
              </a:defRPr>
            </a:lvl2pPr>
            <a:lvl3pPr marL="556171" indent="-167923">
              <a:buFont typeface="Wingdings" pitchFamily="2" charset="2"/>
              <a:buChar char=""/>
              <a:tabLst/>
              <a:defRPr>
                <a:latin typeface="+mn-lt"/>
              </a:defRPr>
            </a:lvl3pPr>
            <a:lvl4pPr marL="685983" indent="-129813">
              <a:buFont typeface="Wingdings" pitchFamily="2" charset="2"/>
              <a:buChar char=""/>
              <a:defRPr>
                <a:latin typeface="+mn-lt"/>
              </a:defRPr>
            </a:lvl4pPr>
            <a:lvl5pPr marL="815796" indent="-129813">
              <a:buFont typeface="Wingdings" pitchFamily="2" charset="2"/>
              <a:buChar char=""/>
              <a:tabLs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324713649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1"/>
          </p:nvPr>
        </p:nvSpPr>
        <p:spPr>
          <a:xfrm>
            <a:off x="390627" y="1447801"/>
            <a:ext cx="4047274" cy="2462213"/>
          </a:xfrm>
        </p:spPr>
        <p:txBody>
          <a:bodyPr/>
          <a:lstStyle>
            <a:lvl1pPr marL="0" indent="0">
              <a:spcBef>
                <a:spcPts val="900"/>
              </a:spcBef>
              <a:buNone/>
              <a:defRPr sz="3001">
                <a:gradFill>
                  <a:gsLst>
                    <a:gs pos="100000">
                      <a:schemeClr val="tx2"/>
                    </a:gs>
                    <a:gs pos="0">
                      <a:schemeClr val="tx2"/>
                    </a:gs>
                  </a:gsLst>
                  <a:lin ang="5400000" scaled="0"/>
                </a:gradFill>
                <a:latin typeface="+mj-lt"/>
              </a:defRPr>
            </a:lvl1pPr>
            <a:lvl2pPr marL="0" indent="0">
              <a:buNone/>
              <a:defRPr sz="1500"/>
            </a:lvl2pPr>
            <a:lvl3pPr marL="175069" indent="0">
              <a:buNone/>
              <a:defRPr sz="1500"/>
            </a:lvl3pPr>
            <a:lvl4pPr marL="342991" indent="0">
              <a:buNone/>
              <a:defRPr sz="1500"/>
            </a:lvl4pPr>
            <a:lvl5pPr marL="520442" indent="0">
              <a:buNone/>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p:nvPr>
        </p:nvSpPr>
        <p:spPr>
          <a:xfrm>
            <a:off x="4709672" y="1447801"/>
            <a:ext cx="4047274" cy="2462213"/>
          </a:xfrm>
        </p:spPr>
        <p:txBody>
          <a:bodyPr/>
          <a:lstStyle>
            <a:lvl1pPr marL="0" indent="0">
              <a:spcBef>
                <a:spcPts val="900"/>
              </a:spcBef>
              <a:buNone/>
              <a:defRPr lang="en-US" sz="3001" kern="1200" spc="-53" baseline="0" dirty="0" smtClean="0">
                <a:gradFill>
                  <a:gsLst>
                    <a:gs pos="100000">
                      <a:schemeClr val="tx2"/>
                    </a:gs>
                    <a:gs pos="0">
                      <a:schemeClr val="tx2"/>
                    </a:gs>
                  </a:gsLst>
                  <a:lin ang="5400000" scaled="0"/>
                </a:gradFill>
                <a:latin typeface="+mj-lt"/>
                <a:ea typeface="+mn-ea"/>
                <a:cs typeface="+mn-cs"/>
              </a:defRPr>
            </a:lvl1pPr>
            <a:lvl2pPr marL="2382"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2pPr>
            <a:lvl3pPr marL="175069"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3pPr>
            <a:lvl4pPr marL="345373"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4pPr>
            <a:lvl5pPr marL="515678"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Fifth level</a:t>
            </a:r>
            <a:endParaRPr lang="en-US" dirty="0"/>
          </a:p>
        </p:txBody>
      </p:sp>
      <p:sp>
        <p:nvSpPr>
          <p:cNvPr id="7" name="Slide Number Placeholder 9"/>
          <p:cNvSpPr>
            <a:spLocks noGrp="1"/>
          </p:cNvSpPr>
          <p:nvPr>
            <p:ph type="sldNum" sz="quarter" idx="13"/>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102251471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1"/>
          </p:nvPr>
        </p:nvSpPr>
        <p:spPr>
          <a:xfrm>
            <a:off x="390627" y="1447801"/>
            <a:ext cx="4047274" cy="2462213"/>
          </a:xfrm>
        </p:spPr>
        <p:txBody>
          <a:bodyPr/>
          <a:lstStyle>
            <a:lvl1pPr marL="0" indent="0">
              <a:spcBef>
                <a:spcPts val="900"/>
              </a:spcBef>
              <a:buNone/>
              <a:defRPr sz="3001">
                <a:gradFill>
                  <a:gsLst>
                    <a:gs pos="1000">
                      <a:schemeClr val="bg2"/>
                    </a:gs>
                    <a:gs pos="98000">
                      <a:schemeClr val="bg2"/>
                    </a:gs>
                  </a:gsLst>
                  <a:lin ang="5400000" scaled="0"/>
                </a:gradFill>
                <a:latin typeface="+mj-lt"/>
              </a:defRPr>
            </a:lvl1pPr>
            <a:lvl2pPr marL="0" indent="0">
              <a:buNone/>
              <a:defRPr sz="1500">
                <a:gradFill>
                  <a:gsLst>
                    <a:gs pos="1000">
                      <a:schemeClr val="bg2"/>
                    </a:gs>
                    <a:gs pos="98000">
                      <a:schemeClr val="bg2"/>
                    </a:gs>
                  </a:gsLst>
                  <a:lin ang="5400000" scaled="0"/>
                </a:gradFill>
              </a:defRPr>
            </a:lvl2pPr>
            <a:lvl3pPr marL="175069" indent="0">
              <a:buNone/>
              <a:defRPr sz="1500">
                <a:gradFill>
                  <a:gsLst>
                    <a:gs pos="1000">
                      <a:schemeClr val="bg2"/>
                    </a:gs>
                    <a:gs pos="98000">
                      <a:schemeClr val="bg2"/>
                    </a:gs>
                  </a:gsLst>
                  <a:lin ang="5400000" scaled="0"/>
                </a:gradFill>
              </a:defRPr>
            </a:lvl3pPr>
            <a:lvl4pPr marL="342991" indent="0">
              <a:buNone/>
              <a:defRPr sz="1500">
                <a:gradFill>
                  <a:gsLst>
                    <a:gs pos="1000">
                      <a:schemeClr val="bg2"/>
                    </a:gs>
                    <a:gs pos="98000">
                      <a:schemeClr val="bg2"/>
                    </a:gs>
                  </a:gsLst>
                  <a:lin ang="5400000" scaled="0"/>
                </a:gradFill>
              </a:defRPr>
            </a:lvl4pPr>
            <a:lvl5pPr marL="520442" indent="0">
              <a:buNone/>
              <a:defRPr sz="1500">
                <a:gradFill>
                  <a:gsLst>
                    <a:gs pos="1000">
                      <a:schemeClr val="bg2"/>
                    </a:gs>
                    <a:gs pos="98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p:nvPr>
        </p:nvSpPr>
        <p:spPr>
          <a:xfrm>
            <a:off x="4709672" y="1447801"/>
            <a:ext cx="4047274" cy="2462213"/>
          </a:xfrm>
        </p:spPr>
        <p:txBody>
          <a:bodyPr/>
          <a:lstStyle>
            <a:lvl1pPr marL="0" indent="0">
              <a:spcBef>
                <a:spcPts val="900"/>
              </a:spcBef>
              <a:buNone/>
              <a:defRPr lang="en-US" sz="3001" kern="1200" spc="-53" baseline="0" dirty="0" smtClean="0">
                <a:gradFill>
                  <a:gsLst>
                    <a:gs pos="1000">
                      <a:schemeClr val="bg2"/>
                    </a:gs>
                    <a:gs pos="98000">
                      <a:schemeClr val="bg2"/>
                    </a:gs>
                  </a:gsLst>
                  <a:lin ang="5400000" scaled="0"/>
                </a:gradFill>
                <a:latin typeface="+mj-lt"/>
                <a:ea typeface="+mn-ea"/>
                <a:cs typeface="+mn-cs"/>
              </a:defRPr>
            </a:lvl1pPr>
            <a:lvl2pPr marL="2382"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2pPr>
            <a:lvl3pPr marL="175069"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3pPr>
            <a:lvl4pPr marL="345373"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4pPr>
            <a:lvl5pPr marL="515678"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000">
                      <a:schemeClr val="bg2"/>
                    </a:gs>
                    <a:gs pos="98000">
                      <a:schemeClr val="bg2"/>
                    </a:gs>
                  </a:gsLst>
                  <a:lin ang="5400000" scaled="0"/>
                </a:gradFill>
                <a:latin typeface="+mn-lt"/>
                <a:ea typeface="+mn-ea"/>
                <a:cs typeface="+mn-cs"/>
              </a:defRPr>
            </a:lvl5pPr>
          </a:lstStyle>
          <a:p>
            <a:pPr marL="0" marR="0" lvl="0"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Fifth level</a:t>
            </a:r>
            <a:endParaRPr lang="en-US" dirty="0"/>
          </a:p>
        </p:txBody>
      </p:sp>
      <p:sp>
        <p:nvSpPr>
          <p:cNvPr id="7" name="Slide Number Placeholder 9"/>
          <p:cNvSpPr>
            <a:spLocks noGrp="1"/>
          </p:cNvSpPr>
          <p:nvPr>
            <p:ph type="sldNum" sz="quarter" idx="13"/>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358521805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390627" y="1447801"/>
            <a:ext cx="4047274" cy="1763816"/>
          </a:xfrm>
        </p:spPr>
        <p:txBody>
          <a:bodyPr>
            <a:spAutoFit/>
          </a:bodyPr>
          <a:lstStyle>
            <a:lvl1pPr marL="219133" indent="-219133">
              <a:spcBef>
                <a:spcPts val="900"/>
              </a:spcBef>
              <a:buClr>
                <a:schemeClr val="bg2"/>
              </a:buClr>
              <a:buSzPct val="100000"/>
              <a:buFont typeface="Wingdings" pitchFamily="2" charset="2"/>
              <a:buChar char=""/>
              <a:defRPr lang="en-US" sz="2701" kern="1200" spc="-53" baseline="0" dirty="0" smtClean="0">
                <a:gradFill>
                  <a:gsLst>
                    <a:gs pos="1250">
                      <a:schemeClr val="bg2"/>
                    </a:gs>
                    <a:gs pos="100000">
                      <a:schemeClr val="bg2"/>
                    </a:gs>
                  </a:gsLst>
                  <a:lin ang="5400000" scaled="0"/>
                </a:gradFill>
                <a:latin typeface="+mj-lt"/>
                <a:ea typeface="+mn-ea"/>
                <a:cs typeface="+mn-cs"/>
              </a:defRPr>
            </a:lvl1pPr>
            <a:lvl2pPr marL="390629" indent="-171496">
              <a:defRPr sz="1500"/>
            </a:lvl2pPr>
            <a:lvl3pPr marL="514487" indent="-123858">
              <a:tabLst/>
              <a:defRPr sz="1500"/>
            </a:lvl3pPr>
            <a:lvl4pPr marL="647873" indent="-133386">
              <a:defRPr/>
            </a:lvl4pPr>
            <a:lvl5pPr marL="771731" indent="-123858">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1"/>
          </p:nvPr>
        </p:nvSpPr>
        <p:spPr>
          <a:xfrm>
            <a:off x="4709672" y="1447800"/>
            <a:ext cx="4047274" cy="2040815"/>
          </a:xfrm>
        </p:spPr>
        <p:txBody>
          <a:bodyPr>
            <a:spAutoFit/>
          </a:bodyPr>
          <a:lstStyle>
            <a:lvl1pPr marL="254862" indent="-254862">
              <a:spcBef>
                <a:spcPts val="900"/>
              </a:spcBef>
              <a:buClr>
                <a:schemeClr val="bg2"/>
              </a:buClr>
              <a:buFont typeface="Arial" pitchFamily="34" charset="0"/>
              <a:buChar char="•"/>
              <a:defRPr lang="en-US" sz="2701" kern="1200" spc="-53" baseline="0" dirty="0" smtClean="0">
                <a:gradFill>
                  <a:gsLst>
                    <a:gs pos="1250">
                      <a:schemeClr val="bg2"/>
                    </a:gs>
                    <a:gs pos="100000">
                      <a:schemeClr val="bg2"/>
                    </a:gs>
                  </a:gsLst>
                  <a:lin ang="5400000" scaled="0"/>
                </a:gradFill>
                <a:latin typeface="+mj-lt"/>
                <a:ea typeface="+mn-ea"/>
                <a:cs typeface="+mn-cs"/>
              </a:defRPr>
            </a:lvl1pPr>
            <a:lvl2pPr marL="476377" indent="-257244">
              <a:defRPr lang="en-US" sz="1500" kern="1200" spc="0" baseline="0" dirty="0" smtClean="0">
                <a:gradFill>
                  <a:gsLst>
                    <a:gs pos="1250">
                      <a:schemeClr val="bg2"/>
                    </a:gs>
                    <a:gs pos="100000">
                      <a:schemeClr val="bg2"/>
                    </a:gs>
                  </a:gsLst>
                  <a:lin ang="5400000" scaled="0"/>
                </a:gradFill>
                <a:latin typeface="+mn-lt"/>
                <a:ea typeface="+mn-ea"/>
                <a:cs typeface="+mn-cs"/>
              </a:defRPr>
            </a:lvl2pPr>
            <a:lvl3pPr marL="647873" indent="-257244">
              <a:defRPr lang="en-US" sz="1500" kern="1200" spc="0" baseline="0" dirty="0" smtClean="0">
                <a:gradFill>
                  <a:gsLst>
                    <a:gs pos="1250">
                      <a:schemeClr val="bg2"/>
                    </a:gs>
                    <a:gs pos="100000">
                      <a:schemeClr val="bg2"/>
                    </a:gs>
                  </a:gsLst>
                  <a:lin ang="5400000" scaled="0"/>
                </a:gradFill>
                <a:latin typeface="+mn-lt"/>
                <a:ea typeface="+mn-ea"/>
                <a:cs typeface="+mn-cs"/>
              </a:defRPr>
            </a:lvl3pPr>
            <a:lvl4pPr marL="771731" indent="-257244">
              <a:defRPr lang="en-US" sz="1500" kern="1200" spc="0" baseline="0" dirty="0" smtClean="0">
                <a:gradFill>
                  <a:gsLst>
                    <a:gs pos="1250">
                      <a:schemeClr val="bg2"/>
                    </a:gs>
                    <a:gs pos="100000">
                      <a:schemeClr val="bg2"/>
                    </a:gs>
                  </a:gsLst>
                  <a:lin ang="5400000" scaled="0"/>
                </a:gradFill>
                <a:latin typeface="+mn-lt"/>
                <a:ea typeface="+mn-ea"/>
                <a:cs typeface="+mn-cs"/>
              </a:defRPr>
            </a:lvl4pPr>
            <a:lvl5pPr marL="905116" indent="-257244">
              <a:defRPr lang="en-US" sz="1500" kern="1200" spc="0" baseline="0" dirty="0">
                <a:gradFill>
                  <a:gsLst>
                    <a:gs pos="1250">
                      <a:schemeClr val="bg2"/>
                    </a:gs>
                    <a:gs pos="100000">
                      <a:schemeClr val="bg2"/>
                    </a:gs>
                  </a:gsLst>
                  <a:lin ang="5400000" scaled="0"/>
                </a:gradFill>
                <a:latin typeface="+mn-lt"/>
                <a:ea typeface="+mn-ea"/>
                <a:cs typeface="+mn-cs"/>
              </a:defRPr>
            </a:lvl5pPr>
          </a:lstStyle>
          <a:p>
            <a:pPr marL="219133" marR="0" lvl="0" indent="-219133" algn="l" defTabSz="685955"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a:t>Click to edit Master text styles</a:t>
            </a:r>
          </a:p>
          <a:p>
            <a:pPr marL="219133" marR="0" lvl="1" indent="-219133" algn="l" defTabSz="685955"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a:t>Second level</a:t>
            </a:r>
          </a:p>
          <a:p>
            <a:pPr marL="219133" marR="0" lvl="2" indent="-219133" algn="l" defTabSz="685955"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a:t>Third level</a:t>
            </a:r>
          </a:p>
          <a:p>
            <a:pPr marL="219133" marR="0" lvl="3" indent="-219133" algn="l" defTabSz="685955"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a:t>Fourth level</a:t>
            </a:r>
          </a:p>
          <a:p>
            <a:pPr marL="219133" marR="0" lvl="4" indent="-219133" algn="l" defTabSz="685955"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a:t>Fifth level</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74374022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90626" y="1447801"/>
            <a:ext cx="4076211" cy="1661993"/>
          </a:xfrm>
          <a:prstGeom prst="rect">
            <a:avLst/>
          </a:prstGeom>
        </p:spPr>
        <p:txBody>
          <a:bodyPr>
            <a:noAutofit/>
          </a:bodyPr>
          <a:lstStyle>
            <a:lvl1pPr marL="0" indent="0">
              <a:buNone/>
              <a:defRPr sz="3001" b="0" cap="none" baseline="0">
                <a:gradFill>
                  <a:gsLst>
                    <a:gs pos="100000">
                      <a:schemeClr val="tx2"/>
                    </a:gs>
                    <a:gs pos="0">
                      <a:schemeClr val="tx2"/>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6" name="Content Placeholder 5"/>
          <p:cNvSpPr>
            <a:spLocks noGrp="1"/>
          </p:cNvSpPr>
          <p:nvPr>
            <p:ph sz="quarter" idx="4"/>
          </p:nvPr>
        </p:nvSpPr>
        <p:spPr>
          <a:xfrm>
            <a:off x="4642320" y="1681905"/>
            <a:ext cx="4114627" cy="332399"/>
          </a:xfrm>
          <a:prstGeom prst="rect">
            <a:avLst/>
          </a:prstGeom>
        </p:spPr>
        <p:txBody>
          <a:bodyPr>
            <a:noAutofit/>
          </a:bodyPr>
          <a:lstStyle>
            <a:lvl1pPr marL="0" indent="0">
              <a:spcBef>
                <a:spcPts val="900"/>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sp>
        <p:nvSpPr>
          <p:cNvPr id="12" name="Title 11"/>
          <p:cNvSpPr>
            <a:spLocks noGrp="1"/>
          </p:cNvSpPr>
          <p:nvPr>
            <p:ph type="title"/>
          </p:nvPr>
        </p:nvSpPr>
        <p:spPr/>
        <p:txBody>
          <a:bodyPr>
            <a:noAutofit/>
          </a:bodyPr>
          <a:lstStyle>
            <a:lvl1pPr>
              <a:defRPr/>
            </a:lvl1pPr>
          </a:lstStyle>
          <a:p>
            <a:r>
              <a:rPr lang="en-US"/>
              <a:t>Click to edit Master title style</a:t>
            </a:r>
            <a:endParaRPr lang="en-US" dirty="0"/>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23723171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4657748" y="0"/>
            <a:ext cx="4486252" cy="6858000"/>
          </a:xfrm>
        </p:spPr>
        <p:txBody>
          <a:bodyPr lIns="182880" anchor="ctr"/>
          <a:lstStyle>
            <a:lvl1pPr marL="0" indent="0" algn="l">
              <a:buNone/>
              <a:defRPr/>
            </a:lvl1pPr>
          </a:lstStyle>
          <a:p>
            <a:r>
              <a:rPr lang="en-US" dirty="0"/>
              <a:t>Click to insert photo.</a:t>
            </a:r>
          </a:p>
        </p:txBody>
      </p:sp>
      <p:sp>
        <p:nvSpPr>
          <p:cNvPr id="3" name="Text Placeholder 2"/>
          <p:cNvSpPr>
            <a:spLocks noGrp="1"/>
          </p:cNvSpPr>
          <p:nvPr>
            <p:ph type="body" idx="1" hasCustomPrompt="1"/>
          </p:nvPr>
        </p:nvSpPr>
        <p:spPr>
          <a:xfrm>
            <a:off x="390626" y="1447801"/>
            <a:ext cx="4076211" cy="1178442"/>
          </a:xfrm>
          <a:prstGeom prst="rect">
            <a:avLst/>
          </a:prstGeom>
        </p:spPr>
        <p:txBody>
          <a:bodyPr>
            <a:noAutofit/>
          </a:bodyPr>
          <a:lstStyle>
            <a:lvl1pPr marL="0" indent="0">
              <a:buNone/>
              <a:defRPr sz="3001" b="0" cap="none" baseline="0">
                <a:gradFill>
                  <a:gsLst>
                    <a:gs pos="100000">
                      <a:schemeClr val="tx2"/>
                    </a:gs>
                    <a:gs pos="0">
                      <a:schemeClr val="tx2"/>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sp>
        <p:nvSpPr>
          <p:cNvPr id="9" name="Content Placeholder 5"/>
          <p:cNvSpPr>
            <a:spLocks noGrp="1"/>
          </p:cNvSpPr>
          <p:nvPr>
            <p:ph sz="quarter" idx="13"/>
          </p:nvPr>
        </p:nvSpPr>
        <p:spPr>
          <a:xfrm>
            <a:off x="390627" y="2734985"/>
            <a:ext cx="4084187" cy="609398"/>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32036723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664783" y="1447801"/>
            <a:ext cx="4076211" cy="1178442"/>
          </a:xfrm>
          <a:prstGeom prst="rect">
            <a:avLst/>
          </a:prstGeom>
        </p:spPr>
        <p:txBody>
          <a:bodyPr>
            <a:noAutofit/>
          </a:bodyPr>
          <a:lstStyle>
            <a:lvl1pPr marL="0" indent="0">
              <a:buNone/>
              <a:defRPr sz="3001" b="0" cap="none" baseline="0">
                <a:gradFill>
                  <a:gsLst>
                    <a:gs pos="100000">
                      <a:schemeClr val="tx2"/>
                    </a:gs>
                    <a:gs pos="0">
                      <a:schemeClr val="tx2"/>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9" name="Content Placeholder 5"/>
          <p:cNvSpPr>
            <a:spLocks noGrp="1"/>
          </p:cNvSpPr>
          <p:nvPr>
            <p:ph sz="quarter" idx="13"/>
          </p:nvPr>
        </p:nvSpPr>
        <p:spPr>
          <a:xfrm>
            <a:off x="4664783" y="2734985"/>
            <a:ext cx="4084187" cy="609398"/>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4486252" cy="6858000"/>
          </a:xfrm>
        </p:spPr>
        <p:txBody>
          <a:bodyPr lIns="182880" anchor="ctr"/>
          <a:lstStyle>
            <a:lvl1pPr marL="0" indent="0" algn="l">
              <a:buNone/>
              <a:defRPr/>
            </a:lvl1pPr>
          </a:lstStyle>
          <a:p>
            <a:r>
              <a:rPr lang="en-US" dirty="0"/>
              <a:t>Click to insert photo.</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21098646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7145" y="0"/>
            <a:ext cx="4491017"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a:endParaRPr lang="en-US" sz="1650" b="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0626" y="1447801"/>
            <a:ext cx="3925323" cy="1661993"/>
          </a:xfrm>
          <a:prstGeom prst="rect">
            <a:avLst/>
          </a:prstGeom>
        </p:spPr>
        <p:txBody>
          <a:bodyPr>
            <a:noAutofit/>
          </a:bodyPr>
          <a:lstStyle>
            <a:lvl1pPr marL="0" indent="0">
              <a:buNone/>
              <a:defRPr sz="3001" b="0" cap="none" baseline="0">
                <a:gradFill>
                  <a:gsLst>
                    <a:gs pos="100000">
                      <a:schemeClr val="bg1"/>
                    </a:gs>
                    <a:gs pos="0">
                      <a:schemeClr val="bg1"/>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6" name="Content Placeholder 5"/>
          <p:cNvSpPr>
            <a:spLocks noGrp="1"/>
          </p:cNvSpPr>
          <p:nvPr>
            <p:ph sz="quarter" idx="4"/>
          </p:nvPr>
        </p:nvSpPr>
        <p:spPr>
          <a:xfrm>
            <a:off x="4642320" y="1681905"/>
            <a:ext cx="4114627" cy="332399"/>
          </a:xfrm>
          <a:prstGeom prst="rect">
            <a:avLst/>
          </a:prstGeom>
        </p:spPr>
        <p:txBody>
          <a:bodyPr>
            <a:noAutofit/>
          </a:bodyPr>
          <a:lstStyle>
            <a:lvl1pPr marL="0" indent="0">
              <a:spcBef>
                <a:spcPts val="900"/>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1376021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4657748" y="0"/>
            <a:ext cx="4486252" cy="6858000"/>
          </a:xfrm>
        </p:spPr>
        <p:txBody>
          <a:bodyPr lIns="182880" anchor="ctr"/>
          <a:lstStyle>
            <a:lvl1pPr marL="0" indent="0" algn="l">
              <a:buNone/>
              <a:defRPr/>
            </a:lvl1pPr>
          </a:lstStyle>
          <a:p>
            <a:r>
              <a:rPr lang="en-US" dirty="0"/>
              <a:t>Click to insert photo.</a:t>
            </a:r>
          </a:p>
        </p:txBody>
      </p:sp>
      <p:sp>
        <p:nvSpPr>
          <p:cNvPr id="7" name="Rectangle 6"/>
          <p:cNvSpPr/>
          <p:nvPr userDrawn="1"/>
        </p:nvSpPr>
        <p:spPr bwMode="white">
          <a:xfrm>
            <a:off x="0" y="0"/>
            <a:ext cx="4666084"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a:endParaRPr lang="en-US" sz="1650" b="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0626" y="1447801"/>
            <a:ext cx="4076211" cy="1178442"/>
          </a:xfrm>
          <a:prstGeom prst="rect">
            <a:avLst/>
          </a:prstGeom>
        </p:spPr>
        <p:txBody>
          <a:bodyPr>
            <a:noAutofit/>
          </a:bodyPr>
          <a:lstStyle>
            <a:lvl1pPr marL="0" indent="0">
              <a:buNone/>
              <a:defRPr sz="3001" b="0" cap="none" baseline="0">
                <a:gradFill>
                  <a:gsLst>
                    <a:gs pos="100000">
                      <a:schemeClr val="bg1"/>
                    </a:gs>
                    <a:gs pos="0">
                      <a:schemeClr val="bg1"/>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9" name="Content Placeholder 5"/>
          <p:cNvSpPr>
            <a:spLocks noGrp="1"/>
          </p:cNvSpPr>
          <p:nvPr>
            <p:ph sz="quarter" idx="13"/>
          </p:nvPr>
        </p:nvSpPr>
        <p:spPr>
          <a:xfrm>
            <a:off x="390627" y="2734985"/>
            <a:ext cx="4084187" cy="609398"/>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14760292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4476726" y="0"/>
            <a:ext cx="4667274"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a:endParaRPr lang="en-US" sz="1650" b="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4664783" y="1447801"/>
            <a:ext cx="4076211" cy="1178442"/>
          </a:xfrm>
          <a:prstGeom prst="rect">
            <a:avLst/>
          </a:prstGeom>
        </p:spPr>
        <p:txBody>
          <a:bodyPr>
            <a:noAutofit/>
          </a:bodyPr>
          <a:lstStyle>
            <a:lvl1pPr marL="0" indent="0">
              <a:buNone/>
              <a:defRPr sz="3001" b="0" cap="none" baseline="0">
                <a:gradFill>
                  <a:gsLst>
                    <a:gs pos="100000">
                      <a:schemeClr val="bg1"/>
                    </a:gs>
                    <a:gs pos="0">
                      <a:schemeClr val="bg1"/>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9" name="Content Placeholder 5"/>
          <p:cNvSpPr>
            <a:spLocks noGrp="1"/>
          </p:cNvSpPr>
          <p:nvPr>
            <p:ph sz="quarter" idx="13"/>
          </p:nvPr>
        </p:nvSpPr>
        <p:spPr>
          <a:xfrm>
            <a:off x="4664783" y="2734985"/>
            <a:ext cx="4084187" cy="609398"/>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4486252" cy="6858000"/>
          </a:xfrm>
        </p:spPr>
        <p:txBody>
          <a:bodyPr lIns="182880" anchor="ctr"/>
          <a:lstStyle>
            <a:lvl1pPr marL="0" indent="0" algn="l">
              <a:buNone/>
              <a:defRPr/>
            </a:lvl1pPr>
          </a:lstStyle>
          <a:p>
            <a:r>
              <a:rPr lang="en-US" dirty="0"/>
              <a:t>Click to insert photo.</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7283" y="6000526"/>
            <a:ext cx="1682813" cy="710825"/>
          </a:xfrm>
          <a:prstGeom prst="rect">
            <a:avLst/>
          </a:prstGeom>
        </p:spPr>
      </p:pic>
    </p:spTree>
    <p:extLst>
      <p:ext uri="{BB962C8B-B14F-4D97-AF65-F5344CB8AC3E}">
        <p14:creationId xmlns:p14="http://schemas.microsoft.com/office/powerpoint/2010/main" val="19131971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57250"/>
            <a:ext cx="9144000"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a:endParaRPr lang="en-US" sz="1650" b="0" dirty="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390627" y="1358054"/>
            <a:ext cx="8366320" cy="2863073"/>
          </a:xfrm>
          <a:prstGeom prst="rect">
            <a:avLst/>
          </a:prstGeom>
        </p:spPr>
        <p:txBody>
          <a:bodyPr>
            <a:normAutofit/>
          </a:bodyPr>
          <a:lstStyle>
            <a:lvl1pPr marL="0" indent="0">
              <a:lnSpc>
                <a:spcPct val="90000"/>
              </a:lnSpc>
              <a:buNone/>
              <a:defRPr sz="4801">
                <a:gradFill>
                  <a:gsLst>
                    <a:gs pos="100000">
                      <a:schemeClr val="bg1"/>
                    </a:gs>
                    <a:gs pos="0">
                      <a:schemeClr val="bg1"/>
                    </a:gs>
                  </a:gsLst>
                  <a:lin ang="5400000" scaled="0"/>
                </a:gradFill>
                <a:latin typeface="+mj-lt"/>
              </a:defRPr>
            </a:lvl1pPr>
            <a:lvl2pPr>
              <a:defRPr sz="4801">
                <a:solidFill>
                  <a:schemeClr val="tx2"/>
                </a:solidFill>
                <a:latin typeface="+mn-lt"/>
              </a:defRPr>
            </a:lvl2pPr>
          </a:lstStyle>
          <a:p>
            <a:pPr lvl="0"/>
            <a:r>
              <a:rPr lang="en-US" dirty="0"/>
              <a:t>“Click to edit Master text styles”</a:t>
            </a:r>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sp>
        <p:nvSpPr>
          <p:cNvPr id="11" name="Content Placeholder 4"/>
          <p:cNvSpPr>
            <a:spLocks noGrp="1"/>
          </p:cNvSpPr>
          <p:nvPr>
            <p:ph sz="quarter" idx="13"/>
          </p:nvPr>
        </p:nvSpPr>
        <p:spPr>
          <a:xfrm>
            <a:off x="390627" y="4343401"/>
            <a:ext cx="8366320" cy="470747"/>
          </a:xfrm>
          <a:prstGeom prst="rect">
            <a:avLst/>
          </a:prstGeom>
        </p:spPr>
        <p:txBody>
          <a:bodyPr>
            <a:normAutofit/>
          </a:bodyPr>
          <a:lstStyle>
            <a:lvl1pPr marL="0" indent="0">
              <a:lnSpc>
                <a:spcPct val="90000"/>
              </a:lnSpc>
              <a:buNone/>
              <a:defRPr sz="2701">
                <a:gradFill>
                  <a:gsLst>
                    <a:gs pos="100000">
                      <a:schemeClr val="bg1"/>
                    </a:gs>
                    <a:gs pos="0">
                      <a:schemeClr val="bg1"/>
                    </a:gs>
                  </a:gsLst>
                  <a:lin ang="5400000" scaled="0"/>
                </a:gradFill>
                <a:latin typeface="+mj-lt"/>
              </a:defRPr>
            </a:lvl1pPr>
            <a:lvl2pPr>
              <a:defRPr sz="4801">
                <a:solidFill>
                  <a:schemeClr val="tx2"/>
                </a:solidFill>
                <a:latin typeface="+mn-lt"/>
              </a:defRPr>
            </a:lvl2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2357148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4"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294671754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191593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a:t>Slide for Developer Code</a:t>
            </a:r>
          </a:p>
        </p:txBody>
      </p:sp>
      <p:sp>
        <p:nvSpPr>
          <p:cNvPr id="3" name="Rectangle 2"/>
          <p:cNvSpPr/>
          <p:nvPr userDrawn="1"/>
        </p:nvSpPr>
        <p:spPr bwMode="hidden">
          <a:xfrm>
            <a:off x="0" y="1155940"/>
            <a:ext cx="9144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a:endParaRPr lang="en-US" b="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388840" y="1447801"/>
            <a:ext cx="8366320" cy="1988237"/>
          </a:xfrm>
        </p:spPr>
        <p:txBody>
          <a:bodyPr/>
          <a:lstStyle>
            <a:lvl1pPr marL="0" indent="0">
              <a:lnSpc>
                <a:spcPct val="95000"/>
              </a:lnSpc>
              <a:buNone/>
              <a:defRPr sz="2401">
                <a:gradFill>
                  <a:gsLst>
                    <a:gs pos="1250">
                      <a:srgbClr val="000000"/>
                    </a:gs>
                    <a:gs pos="100000">
                      <a:srgbClr val="000000"/>
                    </a:gs>
                  </a:gsLst>
                  <a:lin ang="5400000" scaled="0"/>
                </a:gradFill>
                <a:latin typeface="Consolas" pitchFamily="49" charset="0"/>
                <a:cs typeface="Consolas" pitchFamily="49" charset="0"/>
              </a:defRPr>
            </a:lvl1pPr>
            <a:lvl2pPr marL="254862"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429931"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599044"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772922"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5710629"/>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90627" y="228601"/>
            <a:ext cx="8366320" cy="664797"/>
          </a:xfrm>
        </p:spPr>
        <p:txBody>
          <a:bodyPr/>
          <a:lstStyle>
            <a:lvl1pPr>
              <a:defRPr sz="3601"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6" name="Text Placeholder 5"/>
          <p:cNvSpPr>
            <a:spLocks noGrp="1"/>
          </p:cNvSpPr>
          <p:nvPr>
            <p:ph type="body" sz="quarter" idx="10" hasCustomPrompt="1"/>
          </p:nvPr>
        </p:nvSpPr>
        <p:spPr bwMode="white">
          <a:xfrm>
            <a:off x="389436" y="1447799"/>
            <a:ext cx="8363938" cy="2043636"/>
          </a:xfrm>
          <a:prstGeom prst="rect">
            <a:avLst/>
          </a:prstGeom>
        </p:spPr>
        <p:txBody>
          <a:bodyPr/>
          <a:lstStyle>
            <a:lvl1pPr marL="257244" indent="-25724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1613" indent="-21437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5983" indent="-21437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7479" indent="-17149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8974" indent="-17149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7"/>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2701"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1875680385"/>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and Conten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571630"/>
            <a:ext cx="8494713" cy="1958100"/>
          </a:xfrm>
          <a:prstGeom prst="rect">
            <a:avLst/>
          </a:prstGeom>
          <a:noFill/>
        </p:spPr>
        <p:txBody>
          <a:bodyPr wrap="square" rtlCol="0">
            <a:spAutoFit/>
          </a:bodyPr>
          <a:lstStyle>
            <a:lvl1pPr algn="l" defTabSz="685955" rtl="0" fontAlgn="auto">
              <a:lnSpc>
                <a:spcPct val="90000"/>
              </a:lnSpc>
              <a:spcBef>
                <a:spcPct val="20000"/>
              </a:spcBef>
              <a:spcAft>
                <a:spcPts val="0"/>
              </a:spcAft>
              <a:buSzPct val="90000"/>
              <a:buFontTx/>
              <a:buBlip>
                <a:blip r:embed="rId3"/>
              </a:buBlip>
              <a:defRPr lang="en-US" sz="2401" kern="1200" dirty="0" smtClean="0">
                <a:solidFill>
                  <a:schemeClr val="bg2">
                    <a:lumMod val="75000"/>
                    <a:lumOff val="25000"/>
                  </a:schemeClr>
                </a:solidFill>
                <a:latin typeface="Segoe"/>
                <a:ea typeface="+mn-ea"/>
                <a:cs typeface="+mn-cs"/>
              </a:defRPr>
            </a:lvl1pPr>
            <a:lvl2pPr algn="l" defTabSz="685955" rtl="0" fontAlgn="auto">
              <a:lnSpc>
                <a:spcPct val="90000"/>
              </a:lnSpc>
              <a:spcBef>
                <a:spcPct val="20000"/>
              </a:spcBef>
              <a:spcAft>
                <a:spcPts val="0"/>
              </a:spcAft>
              <a:buSzPct val="90000"/>
              <a:buFontTx/>
              <a:buBlip>
                <a:blip r:embed="rId4"/>
              </a:buBlip>
              <a:defRPr lang="en-US" sz="2401" kern="1200" dirty="0" smtClean="0">
                <a:solidFill>
                  <a:schemeClr val="bg2">
                    <a:lumMod val="75000"/>
                    <a:lumOff val="25000"/>
                  </a:schemeClr>
                </a:solidFill>
                <a:latin typeface="Segoe"/>
                <a:ea typeface="+mn-ea"/>
                <a:cs typeface="+mn-cs"/>
              </a:defRPr>
            </a:lvl2pPr>
            <a:lvl3pPr algn="l" defTabSz="685955" rtl="0" fontAlgn="auto">
              <a:lnSpc>
                <a:spcPct val="90000"/>
              </a:lnSpc>
              <a:spcBef>
                <a:spcPct val="20000"/>
              </a:spcBef>
              <a:spcAft>
                <a:spcPts val="0"/>
              </a:spcAft>
              <a:buSzPct val="90000"/>
              <a:defRPr lang="en-US" sz="2401" kern="1200" dirty="0" smtClean="0">
                <a:solidFill>
                  <a:schemeClr val="bg2">
                    <a:lumMod val="75000"/>
                    <a:lumOff val="25000"/>
                  </a:schemeClr>
                </a:solidFill>
                <a:latin typeface="Segoe"/>
                <a:ea typeface="+mn-ea"/>
                <a:cs typeface="+mn-cs"/>
              </a:defRPr>
            </a:lvl3pPr>
            <a:lvl4pPr algn="l" defTabSz="685955" rtl="0" fontAlgn="auto">
              <a:lnSpc>
                <a:spcPct val="90000"/>
              </a:lnSpc>
              <a:spcBef>
                <a:spcPct val="20000"/>
              </a:spcBef>
              <a:spcAft>
                <a:spcPts val="0"/>
              </a:spcAft>
              <a:buSzPct val="90000"/>
              <a:defRPr lang="en-US" sz="2401" kern="1200" dirty="0" smtClean="0">
                <a:solidFill>
                  <a:schemeClr val="bg2">
                    <a:lumMod val="75000"/>
                    <a:lumOff val="25000"/>
                  </a:schemeClr>
                </a:solidFill>
                <a:latin typeface="Segoe"/>
                <a:ea typeface="+mn-ea"/>
                <a:cs typeface="+mn-cs"/>
              </a:defRPr>
            </a:lvl4pPr>
            <a:lvl5pPr algn="l" defTabSz="685955" rtl="0" fontAlgn="auto">
              <a:lnSpc>
                <a:spcPct val="90000"/>
              </a:lnSpc>
              <a:spcBef>
                <a:spcPct val="20000"/>
              </a:spcBef>
              <a:spcAft>
                <a:spcPts val="0"/>
              </a:spcAft>
              <a:buSzPct val="90000"/>
              <a:defRPr lang="en-US" sz="2401" kern="1200" dirty="0">
                <a:solidFill>
                  <a:schemeClr val="bg2">
                    <a:lumMod val="75000"/>
                    <a:lumOff val="25000"/>
                  </a:schemeClr>
                </a:solidFill>
                <a:latin typeface="Segoe"/>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msllogo.png"/>
          <p:cNvPicPr>
            <a:picLocks noChangeAspect="1"/>
          </p:cNvPicPr>
          <p:nvPr userDrawn="1"/>
        </p:nvPicPr>
        <p:blipFill>
          <a:blip r:embed="rId5" cstate="print"/>
          <a:stretch>
            <a:fillRect/>
          </a:stretch>
        </p:blipFill>
        <p:spPr>
          <a:xfrm>
            <a:off x="6731001" y="6383584"/>
            <a:ext cx="2053296" cy="329446"/>
          </a:xfrm>
          <a:prstGeom prst="rect">
            <a:avLst/>
          </a:prstGeom>
        </p:spPr>
      </p:pic>
      <p:sp>
        <p:nvSpPr>
          <p:cNvPr id="6" name="Title 1"/>
          <p:cNvSpPr>
            <a:spLocks noGrp="1"/>
          </p:cNvSpPr>
          <p:nvPr>
            <p:ph type="title"/>
          </p:nvPr>
        </p:nvSpPr>
        <p:spPr>
          <a:xfrm>
            <a:off x="381000" y="516304"/>
            <a:ext cx="7562850" cy="392543"/>
          </a:xfrm>
          <a:prstGeom prst="rect">
            <a:avLst/>
          </a:prstGeom>
          <a:noFill/>
        </p:spPr>
        <p:txBody>
          <a:bodyPr wrap="square" rtlCol="0" anchor="t">
            <a:spAutoFit/>
          </a:bodyPr>
          <a:lstStyle>
            <a:lvl1pPr marL="0" marR="0" indent="0" algn="l" defTabSz="685983" rtl="0" eaLnBrk="1" fontAlgn="base" latinLnBrk="0" hangingPunct="1">
              <a:lnSpc>
                <a:spcPct val="100000"/>
              </a:lnSpc>
              <a:spcBef>
                <a:spcPct val="0"/>
              </a:spcBef>
              <a:spcAft>
                <a:spcPct val="0"/>
              </a:spcAft>
              <a:buClrTx/>
              <a:buSzTx/>
              <a:buFontTx/>
              <a:buNone/>
              <a:tabLst/>
              <a:defRPr kumimoji="0" lang="en-US" sz="2551" b="1" i="0" u="none" strike="noStrike" kern="1200" cap="all" spc="75" normalizeH="0" baseline="0" noProof="0" dirty="0">
                <a:ln w="3175">
                  <a:noFill/>
                </a:ln>
                <a:solidFill>
                  <a:srgbClr val="002A48"/>
                </a:solidFill>
                <a:effectLst>
                  <a:outerShdw blurRad="50800" dist="38100" dir="2700000" algn="tl" rotWithShape="0">
                    <a:srgbClr val="000000">
                      <a:alpha val="38000"/>
                    </a:srgbClr>
                  </a:outerShdw>
                </a:effectLst>
                <a:uLnTx/>
                <a:uFillTx/>
                <a:latin typeface="Segoe"/>
                <a:ea typeface="+mj-ea"/>
                <a:cs typeface="Segoe"/>
              </a:defRPr>
            </a:lvl1pPr>
          </a:lstStyle>
          <a:p>
            <a:r>
              <a:rPr lang="en-US" dirty="0"/>
              <a:t>Click to edit Master title</a:t>
            </a:r>
          </a:p>
        </p:txBody>
      </p:sp>
      <p:sp>
        <p:nvSpPr>
          <p:cNvPr id="10" name="Text Placeholder 2"/>
          <p:cNvSpPr>
            <a:spLocks noGrp="1"/>
          </p:cNvSpPr>
          <p:nvPr>
            <p:ph type="body" idx="10"/>
          </p:nvPr>
        </p:nvSpPr>
        <p:spPr>
          <a:xfrm>
            <a:off x="388939" y="1011239"/>
            <a:ext cx="7554912" cy="186974"/>
          </a:xfrm>
          <a:prstGeom prst="rect">
            <a:avLst/>
          </a:prstGeom>
          <a:noFill/>
        </p:spPr>
        <p:txBody>
          <a:bodyPr wrap="square" rtlCol="0">
            <a:spAutoFit/>
          </a:bodyPr>
          <a:lstStyle>
            <a:lvl1pPr marL="0" indent="0" algn="l" rtl="0" fontAlgn="base">
              <a:spcBef>
                <a:spcPct val="0"/>
              </a:spcBef>
              <a:spcAft>
                <a:spcPct val="0"/>
              </a:spcAft>
              <a:buNone/>
              <a:defRPr lang="en-US" sz="1350" kern="1200" dirty="0" smtClean="0">
                <a:solidFill>
                  <a:schemeClr val="bg2">
                    <a:lumMod val="65000"/>
                    <a:lumOff val="35000"/>
                  </a:schemeClr>
                </a:solidFill>
                <a:latin typeface="Segoe Semibold" pitchFamily="-128" charset="0"/>
                <a:ea typeface="+mn-ea"/>
                <a:cs typeface="+mn-cs"/>
              </a:defRPr>
            </a:lvl1pPr>
            <a:lvl2pPr marL="342991" indent="0">
              <a:buNone/>
              <a:defRPr sz="1350"/>
            </a:lvl2pPr>
            <a:lvl3pPr marL="685983" indent="0">
              <a:buNone/>
              <a:defRPr sz="1200"/>
            </a:lvl3pPr>
            <a:lvl4pPr marL="1028974" indent="0">
              <a:buNone/>
              <a:defRPr sz="1050"/>
            </a:lvl4pPr>
            <a:lvl5pPr marL="1371966" indent="0">
              <a:buNone/>
              <a:defRPr sz="1050"/>
            </a:lvl5pPr>
            <a:lvl6pPr marL="1714957" indent="0">
              <a:buNone/>
              <a:defRPr sz="1050"/>
            </a:lvl6pPr>
            <a:lvl7pPr marL="2057949" indent="0">
              <a:buNone/>
              <a:defRPr sz="1050"/>
            </a:lvl7pPr>
            <a:lvl8pPr marL="2400940" indent="0">
              <a:buNone/>
              <a:defRPr sz="1050"/>
            </a:lvl8pPr>
            <a:lvl9pPr marL="2743932" indent="0">
              <a:buNone/>
              <a:defRPr sz="1050"/>
            </a:lvl9pPr>
          </a:lstStyle>
          <a:p>
            <a:pPr lvl="0"/>
            <a:r>
              <a:rPr lang="en-US" dirty="0"/>
              <a:t>Click to edit Master text styles</a:t>
            </a:r>
          </a:p>
        </p:txBody>
      </p:sp>
    </p:spTree>
    <p:extLst>
      <p:ext uri="{BB962C8B-B14F-4D97-AF65-F5344CB8AC3E}">
        <p14:creationId xmlns:p14="http://schemas.microsoft.com/office/powerpoint/2010/main" val="186796766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Content Placeholder 5"/>
          <p:cNvSpPr>
            <a:spLocks noGrp="1"/>
          </p:cNvSpPr>
          <p:nvPr>
            <p:ph sz="quarter" idx="10"/>
          </p:nvPr>
        </p:nvSpPr>
        <p:spPr>
          <a:xfrm>
            <a:off x="284560" y="1417640"/>
            <a:ext cx="8643938" cy="5260975"/>
          </a:xfrm>
          <a:prstGeom prst="rect">
            <a:avLst/>
          </a:prstGeom>
        </p:spPr>
        <p:txBody>
          <a:bodyPr/>
          <a:lstStyle>
            <a:lvl1pPr>
              <a:spcBef>
                <a:spcPts val="1050"/>
              </a:spcBef>
              <a:defRPr b="0"/>
            </a:lvl1pPr>
            <a:lvl2pPr>
              <a:defRPr>
                <a:solidFill>
                  <a:schemeClr val="tx1">
                    <a:lumMod val="75000"/>
                    <a:lumOff val="2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2960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Blank Slide Cyan">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56774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4212" y="2109542"/>
            <a:ext cx="7680340" cy="997196"/>
          </a:xfrm>
        </p:spPr>
        <p:txBody>
          <a:bodyPr anchor="b" anchorCtr="0"/>
          <a:lstStyle>
            <a:lvl1pPr>
              <a:defRPr sz="5401" spc="-113" baseline="0">
                <a:gradFill>
                  <a:gsLst>
                    <a:gs pos="1250">
                      <a:schemeClr val="bg1"/>
                    </a:gs>
                    <a:gs pos="100000">
                      <a:schemeClr val="bg1"/>
                    </a:gs>
                  </a:gsLst>
                  <a:lin ang="5400000" scaled="0"/>
                </a:gradFill>
              </a:defRPr>
            </a:lvl1pPr>
          </a:lstStyle>
          <a:p>
            <a:r>
              <a:rPr lang="en-US" dirty="0"/>
              <a:t>Click to edit title style</a:t>
            </a:r>
          </a:p>
        </p:txBody>
      </p:sp>
      <p:sp>
        <p:nvSpPr>
          <p:cNvPr id="5" name="Text Placeholder 4"/>
          <p:cNvSpPr>
            <a:spLocks noGrp="1"/>
          </p:cNvSpPr>
          <p:nvPr>
            <p:ph type="body" sz="quarter" idx="12" hasCustomPrompt="1"/>
          </p:nvPr>
        </p:nvSpPr>
        <p:spPr>
          <a:xfrm>
            <a:off x="734212" y="3425825"/>
            <a:ext cx="7680340" cy="498598"/>
          </a:xfrm>
        </p:spPr>
        <p:txBody>
          <a:bodyPr>
            <a:noAutofit/>
          </a:bodyPr>
          <a:lstStyle>
            <a:lvl1pPr marL="0" indent="0">
              <a:spcBef>
                <a:spcPts val="0"/>
              </a:spcBef>
              <a:buNone/>
              <a:defRPr spc="-53" baseline="0">
                <a:gradFill>
                  <a:gsLst>
                    <a:gs pos="0">
                      <a:schemeClr val="bg1"/>
                    </a:gs>
                    <a:gs pos="100000">
                      <a:schemeClr val="bg1"/>
                    </a:gs>
                  </a:gsLst>
                  <a:lin ang="5400000" scaled="0"/>
                </a:gradFill>
                <a:latin typeface="+mj-lt"/>
              </a:defRPr>
            </a:lvl1pPr>
          </a:lstStyle>
          <a:p>
            <a:pPr lvl="0"/>
            <a:r>
              <a:rPr lang="en-US" dirty="0"/>
              <a:t>Speaker Title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7283" y="6000526"/>
            <a:ext cx="1682813" cy="710825"/>
          </a:xfrm>
          <a:prstGeom prst="rect">
            <a:avLst/>
          </a:prstGeom>
        </p:spPr>
      </p:pic>
    </p:spTree>
    <p:extLst>
      <p:ext uri="{BB962C8B-B14F-4D97-AF65-F5344CB8AC3E}">
        <p14:creationId xmlns:p14="http://schemas.microsoft.com/office/powerpoint/2010/main" val="26760031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6" y="2819604"/>
            <a:ext cx="8363938" cy="1218795"/>
          </a:xfrm>
        </p:spPr>
        <p:txBody>
          <a:bodyPr anchor="b" anchorCtr="0"/>
          <a:lstStyle>
            <a:lvl1pPr>
              <a:defRPr sz="6602" spc="-225" baseline="0">
                <a:gradFill>
                  <a:gsLst>
                    <a:gs pos="100000">
                      <a:schemeClr val="bg1"/>
                    </a:gs>
                    <a:gs pos="0">
                      <a:schemeClr val="bg1"/>
                    </a:gs>
                  </a:gsLst>
                  <a:lin ang="5400000" scaled="0"/>
                </a:gradFill>
              </a:defRPr>
            </a:lvl1pPr>
          </a:lstStyle>
          <a:p>
            <a:r>
              <a:rPr lang="en-US" dirty="0"/>
              <a:t>Click to edit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7283" y="6000526"/>
            <a:ext cx="1682813" cy="710825"/>
          </a:xfrm>
          <a:prstGeom prst="rect">
            <a:avLst/>
          </a:prstGeom>
        </p:spPr>
      </p:pic>
    </p:spTree>
    <p:extLst>
      <p:ext uri="{BB962C8B-B14F-4D97-AF65-F5344CB8AC3E}">
        <p14:creationId xmlns:p14="http://schemas.microsoft.com/office/powerpoint/2010/main" val="1965906925"/>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0044" y="4343401"/>
            <a:ext cx="7680340" cy="461665"/>
          </a:xfrm>
        </p:spPr>
        <p:txBody>
          <a:bodyPr>
            <a:noAutofit/>
          </a:bodyPr>
          <a:lstStyle>
            <a:lvl1pPr marL="0" indent="0" algn="l">
              <a:lnSpc>
                <a:spcPct val="90000"/>
              </a:lnSpc>
              <a:spcBef>
                <a:spcPts val="0"/>
              </a:spcBef>
              <a:buNone/>
              <a:defRPr lang="en-US" sz="2701" kern="1200" spc="-53" baseline="0" dirty="0">
                <a:gradFill>
                  <a:gsLst>
                    <a:gs pos="2083">
                      <a:schemeClr val="bg2"/>
                    </a:gs>
                    <a:gs pos="99000">
                      <a:schemeClr val="bg2"/>
                    </a:gs>
                  </a:gsLst>
                  <a:lin ang="5400000" scaled="0"/>
                </a:gradFill>
                <a:latin typeface="+mj-lt"/>
                <a:ea typeface="+mn-ea"/>
                <a:cs typeface="+mn-cs"/>
              </a:defRPr>
            </a:lvl1pPr>
            <a:lvl2pPr marL="342978" indent="0" algn="ctr">
              <a:buNone/>
              <a:defRPr>
                <a:solidFill>
                  <a:schemeClr val="tx1">
                    <a:tint val="75000"/>
                  </a:schemeClr>
                </a:solidFill>
              </a:defRPr>
            </a:lvl2pPr>
            <a:lvl3pPr marL="685955" indent="0" algn="ctr">
              <a:buNone/>
              <a:defRPr>
                <a:solidFill>
                  <a:schemeClr val="tx1">
                    <a:tint val="75000"/>
                  </a:schemeClr>
                </a:solidFill>
              </a:defRPr>
            </a:lvl3pPr>
            <a:lvl4pPr marL="1028933" indent="0" algn="ctr">
              <a:buNone/>
              <a:defRPr>
                <a:solidFill>
                  <a:schemeClr val="tx1">
                    <a:tint val="75000"/>
                  </a:schemeClr>
                </a:solidFill>
              </a:defRPr>
            </a:lvl4pPr>
            <a:lvl5pPr marL="1371911" indent="0" algn="ctr">
              <a:buNone/>
              <a:defRPr>
                <a:solidFill>
                  <a:schemeClr val="tx1">
                    <a:tint val="75000"/>
                  </a:schemeClr>
                </a:solidFill>
              </a:defRPr>
            </a:lvl5pPr>
            <a:lvl6pPr marL="1714889" indent="0" algn="ctr">
              <a:buNone/>
              <a:defRPr>
                <a:solidFill>
                  <a:schemeClr val="tx1">
                    <a:tint val="75000"/>
                  </a:schemeClr>
                </a:solidFill>
              </a:defRPr>
            </a:lvl6pPr>
            <a:lvl7pPr marL="2057866" indent="0" algn="ctr">
              <a:buNone/>
              <a:defRPr>
                <a:solidFill>
                  <a:schemeClr val="tx1">
                    <a:tint val="75000"/>
                  </a:schemeClr>
                </a:solidFill>
              </a:defRPr>
            </a:lvl7pPr>
            <a:lvl8pPr marL="2400844" indent="0" algn="ctr">
              <a:buNone/>
              <a:defRPr>
                <a:solidFill>
                  <a:schemeClr val="tx1">
                    <a:tint val="75000"/>
                  </a:schemeClr>
                </a:solidFill>
              </a:defRPr>
            </a:lvl8pPr>
            <a:lvl9pPr marL="2743822" indent="0" algn="ctr">
              <a:buNone/>
              <a:defRPr>
                <a:solidFill>
                  <a:schemeClr val="tx1">
                    <a:tint val="75000"/>
                  </a:schemeClr>
                </a:solidFill>
              </a:defRPr>
            </a:lvl9pPr>
          </a:lstStyle>
          <a:p>
            <a:pPr marL="0" marR="0" lvl="0" indent="0" algn="l" defTabSz="685955" rtl="0" eaLnBrk="1" fontAlgn="auto" latinLnBrk="0" hangingPunct="1">
              <a:lnSpc>
                <a:spcPct val="90000"/>
              </a:lnSpc>
              <a:spcBef>
                <a:spcPts val="0"/>
              </a:spcBef>
              <a:spcAft>
                <a:spcPts val="0"/>
              </a:spcAft>
              <a:buClrTx/>
              <a:buSzPct val="90000"/>
              <a:buFont typeface="Arial" pitchFamily="34" charset="0"/>
              <a:buNone/>
              <a:tabLst/>
            </a:pPr>
            <a:r>
              <a:rPr lang="en-US"/>
              <a:t>Click to edit Master subtitle style</a:t>
            </a:r>
            <a:endParaRPr lang="en-US" dirty="0"/>
          </a:p>
        </p:txBody>
      </p:sp>
      <p:sp>
        <p:nvSpPr>
          <p:cNvPr id="7" name="Text Placeholder 6"/>
          <p:cNvSpPr>
            <a:spLocks noGrp="1"/>
          </p:cNvSpPr>
          <p:nvPr>
            <p:ph type="body" sz="quarter" idx="10" hasCustomPrompt="1"/>
          </p:nvPr>
        </p:nvSpPr>
        <p:spPr>
          <a:xfrm>
            <a:off x="730044" y="2739678"/>
            <a:ext cx="768629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2" b="0" kern="1200" cap="none" spc="-3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a:t>click to…</a:t>
            </a:r>
          </a:p>
        </p:txBody>
      </p:sp>
      <p:sp>
        <p:nvSpPr>
          <p:cNvPr id="5" name="Text Placeholder 4"/>
          <p:cNvSpPr>
            <a:spLocks noGrp="1"/>
          </p:cNvSpPr>
          <p:nvPr>
            <p:ph type="body" sz="quarter" idx="11"/>
          </p:nvPr>
        </p:nvSpPr>
        <p:spPr>
          <a:xfrm>
            <a:off x="730044" y="1447800"/>
            <a:ext cx="7680340" cy="914096"/>
          </a:xfrm>
        </p:spPr>
        <p:txBody>
          <a:bodyPr wrap="square" anchor="b">
            <a:noAutofit/>
          </a:bodyPr>
          <a:lstStyle>
            <a:lvl1pPr marL="0" indent="0">
              <a:buNone/>
              <a:defRPr sz="4951" spc="-113"/>
            </a:lvl1pPr>
          </a:lstStyle>
          <a:p>
            <a:pPr lvl="0"/>
            <a:r>
              <a:rPr lang="en-US"/>
              <a:t>Click to edit Master text styles</a:t>
            </a:r>
          </a:p>
        </p:txBody>
      </p:sp>
    </p:spTree>
    <p:extLst>
      <p:ext uri="{BB962C8B-B14F-4D97-AF65-F5344CB8AC3E}">
        <p14:creationId xmlns:p14="http://schemas.microsoft.com/office/powerpoint/2010/main" val="41160326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447799"/>
            <a:ext cx="8363938" cy="1975926"/>
          </a:xfrm>
          <a:prstGeom prst="rect">
            <a:avLst/>
          </a:prstGeom>
        </p:spPr>
        <p:txBody>
          <a:bodyPr/>
          <a:lstStyle>
            <a:lvl1pPr marL="0" indent="0">
              <a:spcBef>
                <a:spcPts val="1800"/>
              </a:spcBef>
              <a:buNone/>
              <a:defRPr sz="3001">
                <a:gradFill>
                  <a:gsLst>
                    <a:gs pos="100000">
                      <a:schemeClr val="tx2"/>
                    </a:gs>
                    <a:gs pos="0">
                      <a:schemeClr val="tx2"/>
                    </a:gs>
                  </a:gsLst>
                  <a:lin ang="5400000" scaled="0"/>
                </a:gradFill>
                <a:latin typeface="+mj-lt"/>
              </a:defRPr>
            </a:lvl1pPr>
            <a:lvl2pPr marL="0" indent="0">
              <a:buNone/>
              <a:defRPr sz="1500">
                <a:gradFill>
                  <a:gsLst>
                    <a:gs pos="100000">
                      <a:schemeClr val="bg2"/>
                    </a:gs>
                    <a:gs pos="6000">
                      <a:schemeClr val="bg2"/>
                    </a:gs>
                  </a:gsLst>
                  <a:lin ang="5400000" scaled="0"/>
                </a:gradFill>
              </a:defRPr>
            </a:lvl2pPr>
            <a:lvl3pPr marL="173878" indent="0">
              <a:buNone/>
              <a:defRPr sz="1500">
                <a:gradFill>
                  <a:gsLst>
                    <a:gs pos="100000">
                      <a:schemeClr val="bg2"/>
                    </a:gs>
                    <a:gs pos="6000">
                      <a:schemeClr val="bg2"/>
                    </a:gs>
                  </a:gsLst>
                  <a:lin ang="5400000" scaled="0"/>
                </a:gradFill>
              </a:defRPr>
            </a:lvl3pPr>
            <a:lvl4pPr marL="342991" indent="0">
              <a:buNone/>
              <a:defRPr sz="1500">
                <a:gradFill>
                  <a:gsLst>
                    <a:gs pos="100000">
                      <a:schemeClr val="bg2"/>
                    </a:gs>
                    <a:gs pos="6000">
                      <a:schemeClr val="bg2"/>
                    </a:gs>
                  </a:gsLst>
                  <a:lin ang="5400000" scaled="0"/>
                </a:gradFill>
              </a:defRPr>
            </a:lvl4pPr>
            <a:lvl5pPr marL="520442" indent="0">
              <a:buNone/>
              <a:defRPr sz="1500">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275066325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447799"/>
            <a:ext cx="8363938" cy="1975926"/>
          </a:xfrm>
          <a:prstGeom prst="rect">
            <a:avLst/>
          </a:prstGeom>
        </p:spPr>
        <p:txBody>
          <a:bodyPr/>
          <a:lstStyle>
            <a:lvl1pPr marL="0" indent="0">
              <a:spcBef>
                <a:spcPts val="1800"/>
              </a:spcBef>
              <a:buNone/>
              <a:defRPr sz="3001">
                <a:gradFill>
                  <a:gsLst>
                    <a:gs pos="100000">
                      <a:schemeClr val="bg2"/>
                    </a:gs>
                    <a:gs pos="0">
                      <a:schemeClr val="bg2"/>
                    </a:gs>
                  </a:gsLst>
                  <a:lin ang="5400000" scaled="0"/>
                </a:gradFill>
                <a:latin typeface="+mj-lt"/>
              </a:defRPr>
            </a:lvl1pPr>
            <a:lvl2pPr marL="0" indent="0">
              <a:buNone/>
              <a:defRPr sz="1500">
                <a:gradFill>
                  <a:gsLst>
                    <a:gs pos="100000">
                      <a:schemeClr val="bg2"/>
                    </a:gs>
                    <a:gs pos="0">
                      <a:schemeClr val="bg2"/>
                    </a:gs>
                  </a:gsLst>
                  <a:lin ang="5400000" scaled="0"/>
                </a:gradFill>
              </a:defRPr>
            </a:lvl2pPr>
            <a:lvl3pPr marL="173878" indent="0">
              <a:buNone/>
              <a:defRPr sz="1500">
                <a:gradFill>
                  <a:gsLst>
                    <a:gs pos="100000">
                      <a:schemeClr val="bg2"/>
                    </a:gs>
                    <a:gs pos="0">
                      <a:schemeClr val="bg2"/>
                    </a:gs>
                  </a:gsLst>
                  <a:lin ang="5400000" scaled="0"/>
                </a:gradFill>
              </a:defRPr>
            </a:lvl3pPr>
            <a:lvl4pPr marL="342991" indent="0">
              <a:buNone/>
              <a:defRPr sz="1500">
                <a:gradFill>
                  <a:gsLst>
                    <a:gs pos="100000">
                      <a:schemeClr val="bg2"/>
                    </a:gs>
                    <a:gs pos="0">
                      <a:schemeClr val="bg2"/>
                    </a:gs>
                  </a:gsLst>
                  <a:lin ang="5400000" scaled="0"/>
                </a:gradFill>
              </a:defRPr>
            </a:lvl4pPr>
            <a:lvl5pPr marL="520442" indent="0">
              <a:buNone/>
              <a:defRPr sz="1500">
                <a:gradFill>
                  <a:gsLst>
                    <a:gs pos="100000">
                      <a:schemeClr val="bg2"/>
                    </a:gs>
                    <a:gs pos="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320142397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747897"/>
          </a:xfrm>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389436" y="1447799"/>
            <a:ext cx="8363938" cy="2043636"/>
          </a:xfrm>
          <a:prstGeom prst="rect">
            <a:avLst/>
          </a:prstGeom>
        </p:spPr>
        <p:txBody>
          <a:bodyPr/>
          <a:lstStyle>
            <a:lvl1pPr marL="213179" indent="-213179">
              <a:buFont typeface="Wingdings" pitchFamily="2" charset="2"/>
              <a:buChar char=""/>
              <a:defRPr sz="3001"/>
            </a:lvl1pPr>
            <a:lvl2pPr marL="388247" indent="-175069">
              <a:buFont typeface="Wingdings" pitchFamily="2" charset="2"/>
              <a:buChar char=""/>
              <a:defRPr>
                <a:latin typeface="+mn-lt"/>
              </a:defRPr>
            </a:lvl2pPr>
            <a:lvl3pPr marL="556171" indent="-167923">
              <a:buFont typeface="Wingdings" pitchFamily="2" charset="2"/>
              <a:buChar char=""/>
              <a:tabLst/>
              <a:defRPr>
                <a:latin typeface="+mn-lt"/>
              </a:defRPr>
            </a:lvl3pPr>
            <a:lvl4pPr marL="685983" indent="-129813">
              <a:buFont typeface="Wingdings" pitchFamily="2" charset="2"/>
              <a:buChar char=""/>
              <a:defRPr>
                <a:latin typeface="+mn-lt"/>
              </a:defRPr>
            </a:lvl4pPr>
            <a:lvl5pPr marL="815796" indent="-129813">
              <a:buFont typeface="Wingdings" pitchFamily="2" charset="2"/>
              <a:buChar char=""/>
              <a:tabLs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1417917404"/>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1"/>
          </p:nvPr>
        </p:nvSpPr>
        <p:spPr>
          <a:xfrm>
            <a:off x="390627" y="1447801"/>
            <a:ext cx="4047274" cy="2462213"/>
          </a:xfrm>
        </p:spPr>
        <p:txBody>
          <a:bodyPr/>
          <a:lstStyle>
            <a:lvl1pPr marL="0" indent="0">
              <a:spcBef>
                <a:spcPts val="900"/>
              </a:spcBef>
              <a:buNone/>
              <a:defRPr sz="3001">
                <a:gradFill>
                  <a:gsLst>
                    <a:gs pos="100000">
                      <a:schemeClr val="tx2"/>
                    </a:gs>
                    <a:gs pos="0">
                      <a:schemeClr val="tx2"/>
                    </a:gs>
                  </a:gsLst>
                  <a:lin ang="5400000" scaled="0"/>
                </a:gradFill>
                <a:latin typeface="+mj-lt"/>
              </a:defRPr>
            </a:lvl1pPr>
            <a:lvl2pPr marL="0" indent="0">
              <a:buNone/>
              <a:defRPr sz="1500"/>
            </a:lvl2pPr>
            <a:lvl3pPr marL="175069" indent="0">
              <a:buNone/>
              <a:defRPr sz="1500"/>
            </a:lvl3pPr>
            <a:lvl4pPr marL="342991" indent="0">
              <a:buNone/>
              <a:defRPr sz="1500"/>
            </a:lvl4pPr>
            <a:lvl5pPr marL="520442" indent="0">
              <a:buNone/>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p:nvPr>
        </p:nvSpPr>
        <p:spPr>
          <a:xfrm>
            <a:off x="4709672" y="1447801"/>
            <a:ext cx="4047274" cy="2462213"/>
          </a:xfrm>
        </p:spPr>
        <p:txBody>
          <a:bodyPr/>
          <a:lstStyle>
            <a:lvl1pPr marL="0" indent="0">
              <a:spcBef>
                <a:spcPts val="900"/>
              </a:spcBef>
              <a:buNone/>
              <a:defRPr lang="en-US" sz="3001" kern="1200" spc="-53" baseline="0" dirty="0" smtClean="0">
                <a:gradFill>
                  <a:gsLst>
                    <a:gs pos="100000">
                      <a:schemeClr val="tx2"/>
                    </a:gs>
                    <a:gs pos="0">
                      <a:schemeClr val="tx2"/>
                    </a:gs>
                  </a:gsLst>
                  <a:lin ang="5400000" scaled="0"/>
                </a:gradFill>
                <a:latin typeface="+mj-lt"/>
                <a:ea typeface="+mn-ea"/>
                <a:cs typeface="+mn-cs"/>
              </a:defRPr>
            </a:lvl1pPr>
            <a:lvl2pPr marL="2382"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2pPr>
            <a:lvl3pPr marL="175069"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3pPr>
            <a:lvl4pPr marL="345373"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4pPr>
            <a:lvl5pPr marL="515678"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Fifth level</a:t>
            </a:r>
            <a:endParaRPr lang="en-US" dirty="0"/>
          </a:p>
        </p:txBody>
      </p:sp>
      <p:sp>
        <p:nvSpPr>
          <p:cNvPr id="7" name="Slide Number Placeholder 9"/>
          <p:cNvSpPr>
            <a:spLocks noGrp="1"/>
          </p:cNvSpPr>
          <p:nvPr>
            <p:ph type="sldNum" sz="quarter" idx="13"/>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72178481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1"/>
          </p:nvPr>
        </p:nvSpPr>
        <p:spPr>
          <a:xfrm>
            <a:off x="390627" y="1447801"/>
            <a:ext cx="4047274" cy="2462213"/>
          </a:xfrm>
        </p:spPr>
        <p:txBody>
          <a:bodyPr/>
          <a:lstStyle>
            <a:lvl1pPr marL="0" indent="0">
              <a:spcBef>
                <a:spcPts val="900"/>
              </a:spcBef>
              <a:buNone/>
              <a:defRPr sz="3001">
                <a:gradFill>
                  <a:gsLst>
                    <a:gs pos="1000">
                      <a:schemeClr val="bg2"/>
                    </a:gs>
                    <a:gs pos="98000">
                      <a:schemeClr val="bg2"/>
                    </a:gs>
                  </a:gsLst>
                  <a:lin ang="5400000" scaled="0"/>
                </a:gradFill>
                <a:latin typeface="+mj-lt"/>
              </a:defRPr>
            </a:lvl1pPr>
            <a:lvl2pPr marL="0" indent="0">
              <a:buNone/>
              <a:defRPr sz="1500">
                <a:gradFill>
                  <a:gsLst>
                    <a:gs pos="1000">
                      <a:schemeClr val="bg2"/>
                    </a:gs>
                    <a:gs pos="98000">
                      <a:schemeClr val="bg2"/>
                    </a:gs>
                  </a:gsLst>
                  <a:lin ang="5400000" scaled="0"/>
                </a:gradFill>
              </a:defRPr>
            </a:lvl2pPr>
            <a:lvl3pPr marL="175069" indent="0">
              <a:buNone/>
              <a:defRPr sz="1500">
                <a:gradFill>
                  <a:gsLst>
                    <a:gs pos="1000">
                      <a:schemeClr val="bg2"/>
                    </a:gs>
                    <a:gs pos="98000">
                      <a:schemeClr val="bg2"/>
                    </a:gs>
                  </a:gsLst>
                  <a:lin ang="5400000" scaled="0"/>
                </a:gradFill>
              </a:defRPr>
            </a:lvl3pPr>
            <a:lvl4pPr marL="342991" indent="0">
              <a:buNone/>
              <a:defRPr sz="1500">
                <a:gradFill>
                  <a:gsLst>
                    <a:gs pos="1000">
                      <a:schemeClr val="bg2"/>
                    </a:gs>
                    <a:gs pos="98000">
                      <a:schemeClr val="bg2"/>
                    </a:gs>
                  </a:gsLst>
                  <a:lin ang="5400000" scaled="0"/>
                </a:gradFill>
              </a:defRPr>
            </a:lvl4pPr>
            <a:lvl5pPr marL="520442" indent="0">
              <a:buNone/>
              <a:defRPr sz="1500">
                <a:gradFill>
                  <a:gsLst>
                    <a:gs pos="1000">
                      <a:schemeClr val="bg2"/>
                    </a:gs>
                    <a:gs pos="98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p:nvPr>
        </p:nvSpPr>
        <p:spPr>
          <a:xfrm>
            <a:off x="4709672" y="1447801"/>
            <a:ext cx="4047274" cy="2462213"/>
          </a:xfrm>
        </p:spPr>
        <p:txBody>
          <a:bodyPr/>
          <a:lstStyle>
            <a:lvl1pPr marL="0" indent="0">
              <a:spcBef>
                <a:spcPts val="900"/>
              </a:spcBef>
              <a:buNone/>
              <a:defRPr lang="en-US" sz="3001" kern="1200" spc="-53" baseline="0" dirty="0" smtClean="0">
                <a:gradFill>
                  <a:gsLst>
                    <a:gs pos="1000">
                      <a:schemeClr val="bg2"/>
                    </a:gs>
                    <a:gs pos="98000">
                      <a:schemeClr val="bg2"/>
                    </a:gs>
                  </a:gsLst>
                  <a:lin ang="5400000" scaled="0"/>
                </a:gradFill>
                <a:latin typeface="+mj-lt"/>
                <a:ea typeface="+mn-ea"/>
                <a:cs typeface="+mn-cs"/>
              </a:defRPr>
            </a:lvl1pPr>
            <a:lvl2pPr marL="2382"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2pPr>
            <a:lvl3pPr marL="175069"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3pPr>
            <a:lvl4pPr marL="345373"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4pPr>
            <a:lvl5pPr marL="515678" marR="0" indent="0" algn="l" defTabSz="685955"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000">
                      <a:schemeClr val="bg2"/>
                    </a:gs>
                    <a:gs pos="98000">
                      <a:schemeClr val="bg2"/>
                    </a:gs>
                  </a:gsLst>
                  <a:lin ang="5400000" scaled="0"/>
                </a:gradFill>
                <a:latin typeface="+mn-lt"/>
                <a:ea typeface="+mn-ea"/>
                <a:cs typeface="+mn-cs"/>
              </a:defRPr>
            </a:lvl5pPr>
          </a:lstStyle>
          <a:p>
            <a:pPr marL="0" marR="0" lvl="0"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685955" rtl="0" eaLnBrk="1" fontAlgn="auto" latinLnBrk="0" hangingPunct="1">
              <a:lnSpc>
                <a:spcPct val="90000"/>
              </a:lnSpc>
              <a:spcBef>
                <a:spcPct val="20000"/>
              </a:spcBef>
              <a:spcAft>
                <a:spcPts val="0"/>
              </a:spcAft>
              <a:buClrTx/>
              <a:buSzPct val="90000"/>
              <a:buFont typeface="Arial" pitchFamily="34" charset="0"/>
              <a:buNone/>
              <a:tabLst/>
            </a:pPr>
            <a:r>
              <a:rPr lang="en-US"/>
              <a:t>Fifth level</a:t>
            </a:r>
            <a:endParaRPr lang="en-US" dirty="0"/>
          </a:p>
        </p:txBody>
      </p:sp>
      <p:sp>
        <p:nvSpPr>
          <p:cNvPr id="7" name="Slide Number Placeholder 9"/>
          <p:cNvSpPr>
            <a:spLocks noGrp="1"/>
          </p:cNvSpPr>
          <p:nvPr>
            <p:ph type="sldNum" sz="quarter" idx="13"/>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2830327910"/>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390627" y="1447801"/>
            <a:ext cx="4047274" cy="1763816"/>
          </a:xfrm>
        </p:spPr>
        <p:txBody>
          <a:bodyPr>
            <a:spAutoFit/>
          </a:bodyPr>
          <a:lstStyle>
            <a:lvl1pPr marL="219133" indent="-219133">
              <a:spcBef>
                <a:spcPts val="900"/>
              </a:spcBef>
              <a:buClr>
                <a:schemeClr val="bg2"/>
              </a:buClr>
              <a:buSzPct val="100000"/>
              <a:buFont typeface="Wingdings" pitchFamily="2" charset="2"/>
              <a:buChar char=""/>
              <a:defRPr lang="en-US" sz="2701" kern="1200" spc="-53" baseline="0" dirty="0" smtClean="0">
                <a:gradFill>
                  <a:gsLst>
                    <a:gs pos="1250">
                      <a:schemeClr val="bg2"/>
                    </a:gs>
                    <a:gs pos="100000">
                      <a:schemeClr val="bg2"/>
                    </a:gs>
                  </a:gsLst>
                  <a:lin ang="5400000" scaled="0"/>
                </a:gradFill>
                <a:latin typeface="+mj-lt"/>
                <a:ea typeface="+mn-ea"/>
                <a:cs typeface="+mn-cs"/>
              </a:defRPr>
            </a:lvl1pPr>
            <a:lvl2pPr marL="390629" indent="-171496">
              <a:defRPr sz="1500"/>
            </a:lvl2pPr>
            <a:lvl3pPr marL="514487" indent="-123858">
              <a:tabLst/>
              <a:defRPr sz="1500"/>
            </a:lvl3pPr>
            <a:lvl4pPr marL="647873" indent="-133386">
              <a:defRPr/>
            </a:lvl4pPr>
            <a:lvl5pPr marL="771731" indent="-123858">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1"/>
          </p:nvPr>
        </p:nvSpPr>
        <p:spPr>
          <a:xfrm>
            <a:off x="4709672" y="1447800"/>
            <a:ext cx="4047274" cy="2040815"/>
          </a:xfrm>
        </p:spPr>
        <p:txBody>
          <a:bodyPr>
            <a:spAutoFit/>
          </a:bodyPr>
          <a:lstStyle>
            <a:lvl1pPr marL="254862" indent="-254862">
              <a:spcBef>
                <a:spcPts val="900"/>
              </a:spcBef>
              <a:buClr>
                <a:schemeClr val="bg2"/>
              </a:buClr>
              <a:buFont typeface="Arial" pitchFamily="34" charset="0"/>
              <a:buChar char="•"/>
              <a:defRPr lang="en-US" sz="2701" kern="1200" spc="-53" baseline="0" dirty="0" smtClean="0">
                <a:gradFill>
                  <a:gsLst>
                    <a:gs pos="1250">
                      <a:schemeClr val="bg2"/>
                    </a:gs>
                    <a:gs pos="100000">
                      <a:schemeClr val="bg2"/>
                    </a:gs>
                  </a:gsLst>
                  <a:lin ang="5400000" scaled="0"/>
                </a:gradFill>
                <a:latin typeface="+mj-lt"/>
                <a:ea typeface="+mn-ea"/>
                <a:cs typeface="+mn-cs"/>
              </a:defRPr>
            </a:lvl1pPr>
            <a:lvl2pPr marL="476377" indent="-257244">
              <a:defRPr lang="en-US" sz="1500" kern="1200" spc="0" baseline="0" dirty="0" smtClean="0">
                <a:gradFill>
                  <a:gsLst>
                    <a:gs pos="1250">
                      <a:schemeClr val="bg2"/>
                    </a:gs>
                    <a:gs pos="100000">
                      <a:schemeClr val="bg2"/>
                    </a:gs>
                  </a:gsLst>
                  <a:lin ang="5400000" scaled="0"/>
                </a:gradFill>
                <a:latin typeface="+mn-lt"/>
                <a:ea typeface="+mn-ea"/>
                <a:cs typeface="+mn-cs"/>
              </a:defRPr>
            </a:lvl2pPr>
            <a:lvl3pPr marL="647873" indent="-257244">
              <a:defRPr lang="en-US" sz="1500" kern="1200" spc="0" baseline="0" dirty="0" smtClean="0">
                <a:gradFill>
                  <a:gsLst>
                    <a:gs pos="1250">
                      <a:schemeClr val="bg2"/>
                    </a:gs>
                    <a:gs pos="100000">
                      <a:schemeClr val="bg2"/>
                    </a:gs>
                  </a:gsLst>
                  <a:lin ang="5400000" scaled="0"/>
                </a:gradFill>
                <a:latin typeface="+mn-lt"/>
                <a:ea typeface="+mn-ea"/>
                <a:cs typeface="+mn-cs"/>
              </a:defRPr>
            </a:lvl3pPr>
            <a:lvl4pPr marL="771731" indent="-257244">
              <a:defRPr lang="en-US" sz="1500" kern="1200" spc="0" baseline="0" dirty="0" smtClean="0">
                <a:gradFill>
                  <a:gsLst>
                    <a:gs pos="1250">
                      <a:schemeClr val="bg2"/>
                    </a:gs>
                    <a:gs pos="100000">
                      <a:schemeClr val="bg2"/>
                    </a:gs>
                  </a:gsLst>
                  <a:lin ang="5400000" scaled="0"/>
                </a:gradFill>
                <a:latin typeface="+mn-lt"/>
                <a:ea typeface="+mn-ea"/>
                <a:cs typeface="+mn-cs"/>
              </a:defRPr>
            </a:lvl4pPr>
            <a:lvl5pPr marL="905116" indent="-257244">
              <a:defRPr lang="en-US" sz="1500" kern="1200" spc="0" baseline="0" dirty="0">
                <a:gradFill>
                  <a:gsLst>
                    <a:gs pos="1250">
                      <a:schemeClr val="bg2"/>
                    </a:gs>
                    <a:gs pos="100000">
                      <a:schemeClr val="bg2"/>
                    </a:gs>
                  </a:gsLst>
                  <a:lin ang="5400000" scaled="0"/>
                </a:gradFill>
                <a:latin typeface="+mn-lt"/>
                <a:ea typeface="+mn-ea"/>
                <a:cs typeface="+mn-cs"/>
              </a:defRPr>
            </a:lvl5pPr>
          </a:lstStyle>
          <a:p>
            <a:pPr marL="219133" marR="0" lvl="0" indent="-219133" algn="l" defTabSz="685955"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a:t>Click to edit Master text styles</a:t>
            </a:r>
          </a:p>
          <a:p>
            <a:pPr marL="219133" marR="0" lvl="1" indent="-219133" algn="l" defTabSz="685955"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a:t>Second level</a:t>
            </a:r>
          </a:p>
          <a:p>
            <a:pPr marL="219133" marR="0" lvl="2" indent="-219133" algn="l" defTabSz="685955"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a:t>Third level</a:t>
            </a:r>
          </a:p>
          <a:p>
            <a:pPr marL="219133" marR="0" lvl="3" indent="-219133" algn="l" defTabSz="685955"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a:t>Fourth level</a:t>
            </a:r>
          </a:p>
          <a:p>
            <a:pPr marL="219133" marR="0" lvl="4" indent="-219133" algn="l" defTabSz="685955" rtl="0" eaLnBrk="1" fontAlgn="auto" latinLnBrk="0" hangingPunct="1">
              <a:lnSpc>
                <a:spcPct val="90000"/>
              </a:lnSpc>
              <a:spcBef>
                <a:spcPts val="900"/>
              </a:spcBef>
              <a:spcAft>
                <a:spcPts val="0"/>
              </a:spcAft>
              <a:buClr>
                <a:schemeClr val="bg2"/>
              </a:buClr>
              <a:buSzPct val="100000"/>
              <a:buFont typeface="Wingdings" pitchFamily="2" charset="2"/>
              <a:buChar char=""/>
              <a:tabLst/>
            </a:pPr>
            <a:r>
              <a:rPr lang="en-US"/>
              <a:t>Fifth level</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427383369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90626" y="1447801"/>
            <a:ext cx="4076211" cy="1661993"/>
          </a:xfrm>
          <a:prstGeom prst="rect">
            <a:avLst/>
          </a:prstGeom>
        </p:spPr>
        <p:txBody>
          <a:bodyPr>
            <a:noAutofit/>
          </a:bodyPr>
          <a:lstStyle>
            <a:lvl1pPr marL="0" indent="0">
              <a:buNone/>
              <a:defRPr sz="3001" b="0" cap="none" baseline="0">
                <a:gradFill>
                  <a:gsLst>
                    <a:gs pos="100000">
                      <a:schemeClr val="tx2"/>
                    </a:gs>
                    <a:gs pos="0">
                      <a:schemeClr val="tx2"/>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6" name="Content Placeholder 5"/>
          <p:cNvSpPr>
            <a:spLocks noGrp="1"/>
          </p:cNvSpPr>
          <p:nvPr>
            <p:ph sz="quarter" idx="4"/>
          </p:nvPr>
        </p:nvSpPr>
        <p:spPr>
          <a:xfrm>
            <a:off x="4642320" y="1681905"/>
            <a:ext cx="4114627" cy="332399"/>
          </a:xfrm>
          <a:prstGeom prst="rect">
            <a:avLst/>
          </a:prstGeom>
        </p:spPr>
        <p:txBody>
          <a:bodyPr>
            <a:noAutofit/>
          </a:bodyPr>
          <a:lstStyle>
            <a:lvl1pPr marL="0" indent="0">
              <a:spcBef>
                <a:spcPts val="900"/>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sp>
        <p:nvSpPr>
          <p:cNvPr id="12" name="Title 11"/>
          <p:cNvSpPr>
            <a:spLocks noGrp="1"/>
          </p:cNvSpPr>
          <p:nvPr>
            <p:ph type="title"/>
          </p:nvPr>
        </p:nvSpPr>
        <p:spPr/>
        <p:txBody>
          <a:bodyPr>
            <a:noAutofit/>
          </a:bodyPr>
          <a:lstStyle>
            <a:lvl1pPr>
              <a:defRPr/>
            </a:lvl1pPr>
          </a:lstStyle>
          <a:p>
            <a:r>
              <a:rPr lang="en-US"/>
              <a:t>Click to edit Master title style</a:t>
            </a:r>
            <a:endParaRPr lang="en-US" dirty="0"/>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3555948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4657748" y="0"/>
            <a:ext cx="4486252" cy="6858000"/>
          </a:xfrm>
        </p:spPr>
        <p:txBody>
          <a:bodyPr lIns="182880" anchor="ctr"/>
          <a:lstStyle>
            <a:lvl1pPr marL="0" indent="0" algn="l">
              <a:buNone/>
              <a:defRPr/>
            </a:lvl1pPr>
          </a:lstStyle>
          <a:p>
            <a:r>
              <a:rPr lang="en-US" dirty="0"/>
              <a:t>Click to insert photo.</a:t>
            </a:r>
          </a:p>
        </p:txBody>
      </p:sp>
      <p:sp>
        <p:nvSpPr>
          <p:cNvPr id="3" name="Text Placeholder 2"/>
          <p:cNvSpPr>
            <a:spLocks noGrp="1"/>
          </p:cNvSpPr>
          <p:nvPr>
            <p:ph type="body" idx="1" hasCustomPrompt="1"/>
          </p:nvPr>
        </p:nvSpPr>
        <p:spPr>
          <a:xfrm>
            <a:off x="390626" y="1447801"/>
            <a:ext cx="4076211" cy="1178442"/>
          </a:xfrm>
          <a:prstGeom prst="rect">
            <a:avLst/>
          </a:prstGeom>
        </p:spPr>
        <p:txBody>
          <a:bodyPr>
            <a:noAutofit/>
          </a:bodyPr>
          <a:lstStyle>
            <a:lvl1pPr marL="0" indent="0">
              <a:buNone/>
              <a:defRPr sz="3001" b="0" cap="none" baseline="0">
                <a:gradFill>
                  <a:gsLst>
                    <a:gs pos="100000">
                      <a:schemeClr val="tx2"/>
                    </a:gs>
                    <a:gs pos="0">
                      <a:schemeClr val="tx2"/>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sp>
        <p:nvSpPr>
          <p:cNvPr id="9" name="Content Placeholder 5"/>
          <p:cNvSpPr>
            <a:spLocks noGrp="1"/>
          </p:cNvSpPr>
          <p:nvPr>
            <p:ph sz="quarter" idx="13"/>
          </p:nvPr>
        </p:nvSpPr>
        <p:spPr>
          <a:xfrm>
            <a:off x="390627" y="2734985"/>
            <a:ext cx="4084187" cy="609398"/>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5963020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664783" y="1447801"/>
            <a:ext cx="4076211" cy="1178442"/>
          </a:xfrm>
          <a:prstGeom prst="rect">
            <a:avLst/>
          </a:prstGeom>
        </p:spPr>
        <p:txBody>
          <a:bodyPr>
            <a:noAutofit/>
          </a:bodyPr>
          <a:lstStyle>
            <a:lvl1pPr marL="0" indent="0">
              <a:buNone/>
              <a:defRPr sz="3001" b="0" cap="none" baseline="0">
                <a:gradFill>
                  <a:gsLst>
                    <a:gs pos="100000">
                      <a:schemeClr val="tx2"/>
                    </a:gs>
                    <a:gs pos="0">
                      <a:schemeClr val="tx2"/>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9" name="Content Placeholder 5"/>
          <p:cNvSpPr>
            <a:spLocks noGrp="1"/>
          </p:cNvSpPr>
          <p:nvPr>
            <p:ph sz="quarter" idx="13"/>
          </p:nvPr>
        </p:nvSpPr>
        <p:spPr>
          <a:xfrm>
            <a:off x="4664783" y="2734985"/>
            <a:ext cx="4084187" cy="609398"/>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4486252" cy="6858000"/>
          </a:xfrm>
        </p:spPr>
        <p:txBody>
          <a:bodyPr lIns="182880" anchor="ctr"/>
          <a:lstStyle>
            <a:lvl1pPr marL="0" indent="0" algn="l">
              <a:buNone/>
              <a:defRPr/>
            </a:lvl1pPr>
          </a:lstStyle>
          <a:p>
            <a:r>
              <a:rPr lang="en-US" dirty="0"/>
              <a:t>Click to insert photo.</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14864448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7145" y="0"/>
            <a:ext cx="4491017"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a:endParaRPr lang="en-US" sz="1650" b="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0626" y="1447801"/>
            <a:ext cx="3925323" cy="1661993"/>
          </a:xfrm>
          <a:prstGeom prst="rect">
            <a:avLst/>
          </a:prstGeom>
        </p:spPr>
        <p:txBody>
          <a:bodyPr>
            <a:noAutofit/>
          </a:bodyPr>
          <a:lstStyle>
            <a:lvl1pPr marL="0" indent="0">
              <a:buNone/>
              <a:defRPr sz="3001" b="0" cap="none" baseline="0">
                <a:gradFill>
                  <a:gsLst>
                    <a:gs pos="100000">
                      <a:schemeClr val="bg1"/>
                    </a:gs>
                    <a:gs pos="0">
                      <a:schemeClr val="bg1"/>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6" name="Content Placeholder 5"/>
          <p:cNvSpPr>
            <a:spLocks noGrp="1"/>
          </p:cNvSpPr>
          <p:nvPr>
            <p:ph sz="quarter" idx="4"/>
          </p:nvPr>
        </p:nvSpPr>
        <p:spPr>
          <a:xfrm>
            <a:off x="4642320" y="1681905"/>
            <a:ext cx="4114627" cy="332399"/>
          </a:xfrm>
          <a:prstGeom prst="rect">
            <a:avLst/>
          </a:prstGeom>
        </p:spPr>
        <p:txBody>
          <a:bodyPr>
            <a:noAutofit/>
          </a:bodyPr>
          <a:lstStyle>
            <a:lvl1pPr marL="0" indent="0">
              <a:spcBef>
                <a:spcPts val="900"/>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9210285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4657748" y="0"/>
            <a:ext cx="4486252" cy="6858000"/>
          </a:xfrm>
        </p:spPr>
        <p:txBody>
          <a:bodyPr lIns="182880" anchor="ctr"/>
          <a:lstStyle>
            <a:lvl1pPr marL="0" indent="0" algn="l">
              <a:buNone/>
              <a:defRPr/>
            </a:lvl1pPr>
          </a:lstStyle>
          <a:p>
            <a:r>
              <a:rPr lang="en-US" dirty="0"/>
              <a:t>Click to insert photo.</a:t>
            </a:r>
          </a:p>
        </p:txBody>
      </p:sp>
      <p:sp>
        <p:nvSpPr>
          <p:cNvPr id="7" name="Rectangle 6"/>
          <p:cNvSpPr/>
          <p:nvPr userDrawn="1"/>
        </p:nvSpPr>
        <p:spPr bwMode="white">
          <a:xfrm>
            <a:off x="0" y="0"/>
            <a:ext cx="4666084"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a:endParaRPr lang="en-US" sz="1650" b="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0626" y="1447801"/>
            <a:ext cx="4076211" cy="1178442"/>
          </a:xfrm>
          <a:prstGeom prst="rect">
            <a:avLst/>
          </a:prstGeom>
        </p:spPr>
        <p:txBody>
          <a:bodyPr>
            <a:noAutofit/>
          </a:bodyPr>
          <a:lstStyle>
            <a:lvl1pPr marL="0" indent="0">
              <a:buNone/>
              <a:defRPr sz="3001" b="0" cap="none" baseline="0">
                <a:gradFill>
                  <a:gsLst>
                    <a:gs pos="100000">
                      <a:schemeClr val="bg1"/>
                    </a:gs>
                    <a:gs pos="0">
                      <a:schemeClr val="bg1"/>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9" name="Content Placeholder 5"/>
          <p:cNvSpPr>
            <a:spLocks noGrp="1"/>
          </p:cNvSpPr>
          <p:nvPr>
            <p:ph sz="quarter" idx="13"/>
          </p:nvPr>
        </p:nvSpPr>
        <p:spPr>
          <a:xfrm>
            <a:off x="390627" y="2734985"/>
            <a:ext cx="4084187" cy="609398"/>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28562006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4476726" y="0"/>
            <a:ext cx="4667274"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a:endParaRPr lang="en-US" sz="1650" b="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4664783" y="1447801"/>
            <a:ext cx="4076211" cy="1178442"/>
          </a:xfrm>
          <a:prstGeom prst="rect">
            <a:avLst/>
          </a:prstGeom>
        </p:spPr>
        <p:txBody>
          <a:bodyPr>
            <a:noAutofit/>
          </a:bodyPr>
          <a:lstStyle>
            <a:lvl1pPr marL="0" indent="0">
              <a:buNone/>
              <a:defRPr sz="3001" b="0" cap="none" baseline="0">
                <a:gradFill>
                  <a:gsLst>
                    <a:gs pos="100000">
                      <a:schemeClr val="bg1"/>
                    </a:gs>
                    <a:gs pos="0">
                      <a:schemeClr val="bg1"/>
                    </a:gs>
                  </a:gsLst>
                  <a:lin ang="5400000" scaled="0"/>
                </a:gradFill>
                <a:latin typeface="+mj-lt"/>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dirty="0"/>
              <a:t>Click to edit Master text styles.</a:t>
            </a:r>
          </a:p>
        </p:txBody>
      </p:sp>
      <p:sp>
        <p:nvSpPr>
          <p:cNvPr id="9" name="Content Placeholder 5"/>
          <p:cNvSpPr>
            <a:spLocks noGrp="1"/>
          </p:cNvSpPr>
          <p:nvPr>
            <p:ph sz="quarter" idx="13"/>
          </p:nvPr>
        </p:nvSpPr>
        <p:spPr>
          <a:xfrm>
            <a:off x="4664783" y="2734985"/>
            <a:ext cx="4084187" cy="609398"/>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5863" indent="-285776">
              <a:defRPr lang="en-US" sz="1575" kern="1200" dirty="0" smtClean="0">
                <a:solidFill>
                  <a:schemeClr val="bg2">
                    <a:lumMod val="50000"/>
                  </a:schemeClr>
                </a:solidFill>
                <a:latin typeface="+mn-lt"/>
                <a:ea typeface="+mn-ea"/>
                <a:cs typeface="Arial" pitchFamily="34" charset="0"/>
              </a:defRPr>
            </a:lvl2pPr>
            <a:lvl3pPr marL="685863" indent="-171466">
              <a:defRPr lang="en-US" sz="1425" kern="1200" dirty="0" smtClean="0">
                <a:solidFill>
                  <a:schemeClr val="bg2">
                    <a:lumMod val="50000"/>
                  </a:schemeClr>
                </a:solidFill>
                <a:latin typeface="+mn-lt"/>
                <a:ea typeface="+mn-ea"/>
                <a:cs typeface="Arial" pitchFamily="34" charset="0"/>
              </a:defRPr>
            </a:lvl3pPr>
            <a:lvl4pPr marL="914484" indent="-171466">
              <a:defRPr lang="en-US" sz="1200" kern="1200" dirty="0" smtClean="0">
                <a:solidFill>
                  <a:schemeClr val="bg2">
                    <a:lumMod val="50000"/>
                  </a:schemeClr>
                </a:solidFill>
                <a:latin typeface="+mn-lt"/>
                <a:ea typeface="+mn-ea"/>
                <a:cs typeface="Arial" pitchFamily="34" charset="0"/>
              </a:defRPr>
            </a:lvl4pPr>
            <a:lvl5pPr marL="1085950" indent="-171466">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4486252" cy="6858000"/>
          </a:xfrm>
        </p:spPr>
        <p:txBody>
          <a:bodyPr lIns="182880" anchor="ctr"/>
          <a:lstStyle>
            <a:lvl1pPr marL="0" indent="0" algn="l">
              <a:buNone/>
              <a:defRPr/>
            </a:lvl1pPr>
          </a:lstStyle>
          <a:p>
            <a:r>
              <a:rPr lang="en-US" dirty="0"/>
              <a:t>Click to insert photo.</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7283" y="6000526"/>
            <a:ext cx="1682813" cy="710825"/>
          </a:xfrm>
          <a:prstGeom prst="rect">
            <a:avLst/>
          </a:prstGeom>
        </p:spPr>
      </p:pic>
    </p:spTree>
    <p:extLst>
      <p:ext uri="{BB962C8B-B14F-4D97-AF65-F5344CB8AC3E}">
        <p14:creationId xmlns:p14="http://schemas.microsoft.com/office/powerpoint/2010/main" val="31573039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57250"/>
            <a:ext cx="9144000"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a:endParaRPr lang="en-US" sz="1650" b="0" dirty="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390627" y="1358054"/>
            <a:ext cx="8366320" cy="2863073"/>
          </a:xfrm>
          <a:prstGeom prst="rect">
            <a:avLst/>
          </a:prstGeom>
        </p:spPr>
        <p:txBody>
          <a:bodyPr>
            <a:normAutofit/>
          </a:bodyPr>
          <a:lstStyle>
            <a:lvl1pPr marL="0" indent="0">
              <a:lnSpc>
                <a:spcPct val="90000"/>
              </a:lnSpc>
              <a:buNone/>
              <a:defRPr sz="4801">
                <a:gradFill>
                  <a:gsLst>
                    <a:gs pos="100000">
                      <a:schemeClr val="bg1"/>
                    </a:gs>
                    <a:gs pos="0">
                      <a:schemeClr val="bg1"/>
                    </a:gs>
                  </a:gsLst>
                  <a:lin ang="5400000" scaled="0"/>
                </a:gradFill>
                <a:latin typeface="+mj-lt"/>
              </a:defRPr>
            </a:lvl1pPr>
            <a:lvl2pPr>
              <a:defRPr sz="4801">
                <a:solidFill>
                  <a:schemeClr val="tx2"/>
                </a:solidFill>
                <a:latin typeface="+mn-lt"/>
              </a:defRPr>
            </a:lvl2pPr>
          </a:lstStyle>
          <a:p>
            <a:pPr lvl="0"/>
            <a:r>
              <a:rPr lang="en-US" dirty="0"/>
              <a:t>“Click to edit Master text styles”</a:t>
            </a:r>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sp>
        <p:nvSpPr>
          <p:cNvPr id="11" name="Content Placeholder 4"/>
          <p:cNvSpPr>
            <a:spLocks noGrp="1"/>
          </p:cNvSpPr>
          <p:nvPr>
            <p:ph sz="quarter" idx="13"/>
          </p:nvPr>
        </p:nvSpPr>
        <p:spPr>
          <a:xfrm>
            <a:off x="390627" y="4343401"/>
            <a:ext cx="8366320" cy="470747"/>
          </a:xfrm>
          <a:prstGeom prst="rect">
            <a:avLst/>
          </a:prstGeom>
        </p:spPr>
        <p:txBody>
          <a:bodyPr>
            <a:normAutofit/>
          </a:bodyPr>
          <a:lstStyle>
            <a:lvl1pPr marL="0" indent="0">
              <a:lnSpc>
                <a:spcPct val="90000"/>
              </a:lnSpc>
              <a:buNone/>
              <a:defRPr sz="2701">
                <a:gradFill>
                  <a:gsLst>
                    <a:gs pos="100000">
                      <a:schemeClr val="bg1"/>
                    </a:gs>
                    <a:gs pos="0">
                      <a:schemeClr val="bg1"/>
                    </a:gs>
                  </a:gsLst>
                  <a:lin ang="5400000" scaled="0"/>
                </a:gradFill>
                <a:latin typeface="+mj-lt"/>
              </a:defRPr>
            </a:lvl1pPr>
            <a:lvl2pPr>
              <a:defRPr sz="4801">
                <a:solidFill>
                  <a:schemeClr val="tx2"/>
                </a:solidFill>
                <a:latin typeface="+mn-lt"/>
              </a:defRPr>
            </a:lvl2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34098247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4"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955" fontAlgn="auto">
              <a:spcBef>
                <a:spcPts val="0"/>
              </a:spcBef>
              <a:spcAft>
                <a:spcPts val="0"/>
              </a:spcAft>
            </a:pPr>
            <a:fld id="{727B4C2D-45E2-4621-8491-2995EB46A674}" type="slidenum">
              <a:rPr lang="en-US" b="0" smtClean="0">
                <a:gradFill>
                  <a:gsLst>
                    <a:gs pos="100000">
                      <a:srgbClr val="797A7D"/>
                    </a:gs>
                    <a:gs pos="0">
                      <a:srgbClr val="797A7D"/>
                    </a:gs>
                  </a:gsLst>
                  <a:lin ang="5400000" scaled="0"/>
                </a:gradFill>
                <a:latin typeface="Segoe UI"/>
              </a:rPr>
              <a:pPr defTabSz="685955" fontAlgn="auto">
                <a:spcBef>
                  <a:spcPts val="0"/>
                </a:spcBef>
                <a:spcAft>
                  <a:spcPts val="0"/>
                </a:spcAft>
              </a:pPr>
              <a:t>‹#›</a:t>
            </a:fld>
            <a:endParaRPr lang="en-US" b="0" dirty="0">
              <a:gradFill>
                <a:gsLst>
                  <a:gs pos="100000">
                    <a:srgbClr val="797A7D"/>
                  </a:gs>
                  <a:gs pos="0">
                    <a:srgbClr val="797A7D"/>
                  </a:gs>
                </a:gsLst>
                <a:lin ang="5400000" scaled="0"/>
              </a:gradFill>
              <a:latin typeface="Segoe UI"/>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550" y="6221296"/>
            <a:ext cx="1397960" cy="575979"/>
          </a:xfrm>
          <a:prstGeom prst="rect">
            <a:avLst/>
          </a:prstGeom>
        </p:spPr>
      </p:pic>
    </p:spTree>
    <p:extLst>
      <p:ext uri="{BB962C8B-B14F-4D97-AF65-F5344CB8AC3E}">
        <p14:creationId xmlns:p14="http://schemas.microsoft.com/office/powerpoint/2010/main" val="3768989101"/>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3870332"/>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a:t>Slide for Developer Code</a:t>
            </a:r>
          </a:p>
        </p:txBody>
      </p:sp>
      <p:sp>
        <p:nvSpPr>
          <p:cNvPr id="3" name="Rectangle 2"/>
          <p:cNvSpPr/>
          <p:nvPr userDrawn="1"/>
        </p:nvSpPr>
        <p:spPr bwMode="hidden">
          <a:xfrm>
            <a:off x="0" y="1155940"/>
            <a:ext cx="9144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a:endParaRPr lang="en-US" b="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388840" y="1447801"/>
            <a:ext cx="8366320" cy="1988237"/>
          </a:xfrm>
        </p:spPr>
        <p:txBody>
          <a:bodyPr/>
          <a:lstStyle>
            <a:lvl1pPr marL="0" indent="0">
              <a:lnSpc>
                <a:spcPct val="95000"/>
              </a:lnSpc>
              <a:buNone/>
              <a:defRPr sz="2401">
                <a:gradFill>
                  <a:gsLst>
                    <a:gs pos="1250">
                      <a:srgbClr val="000000"/>
                    </a:gs>
                    <a:gs pos="100000">
                      <a:srgbClr val="000000"/>
                    </a:gs>
                  </a:gsLst>
                  <a:lin ang="5400000" scaled="0"/>
                </a:gradFill>
                <a:latin typeface="Consolas" pitchFamily="49" charset="0"/>
                <a:cs typeface="Consolas" pitchFamily="49" charset="0"/>
              </a:defRPr>
            </a:lvl1pPr>
            <a:lvl2pPr marL="254862"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429931"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599044"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772922"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175086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90627" y="228601"/>
            <a:ext cx="8366320" cy="664797"/>
          </a:xfrm>
        </p:spPr>
        <p:txBody>
          <a:bodyPr/>
          <a:lstStyle>
            <a:lvl1pPr>
              <a:defRPr sz="3601"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6" name="Text Placeholder 5"/>
          <p:cNvSpPr>
            <a:spLocks noGrp="1"/>
          </p:cNvSpPr>
          <p:nvPr>
            <p:ph type="body" sz="quarter" idx="10" hasCustomPrompt="1"/>
          </p:nvPr>
        </p:nvSpPr>
        <p:spPr bwMode="white">
          <a:xfrm>
            <a:off x="389436" y="1447799"/>
            <a:ext cx="8363938" cy="2043636"/>
          </a:xfrm>
          <a:prstGeom prst="rect">
            <a:avLst/>
          </a:prstGeom>
        </p:spPr>
        <p:txBody>
          <a:bodyPr/>
          <a:lstStyle>
            <a:lvl1pPr marL="257244" indent="-25724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1613" indent="-21437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5983" indent="-21437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7479" indent="-17149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8974" indent="-17149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7"/>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2701"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263034905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theme" Target="../theme/theme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theme" Target="../theme/theme5.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3" Type="http://schemas.openxmlformats.org/officeDocument/2006/relationships/slideLayout" Target="../slideLayouts/slideLayout82.xml"/><Relationship Id="rId21" Type="http://schemas.openxmlformats.org/officeDocument/2006/relationships/slideLayout" Target="../slideLayouts/slideLayout100.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theme" Target="../theme/theme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5" Type="http://schemas.openxmlformats.org/officeDocument/2006/relationships/slideLayout" Target="../slideLayouts/slideLayout108.xml"/><Relationship Id="rId10" Type="http://schemas.openxmlformats.org/officeDocument/2006/relationships/theme" Target="../theme/theme7.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bckgrd_2.jpg"/>
          <p:cNvPicPr>
            <a:picLocks noChangeAspect="1"/>
          </p:cNvPicPr>
          <p:nvPr/>
        </p:nvPicPr>
        <p:blipFill>
          <a:blip r:embed="rId13" cstate="print"/>
          <a:srcRect/>
          <a:stretch>
            <a:fillRect/>
          </a:stretch>
        </p:blipFill>
        <p:spPr bwMode="auto">
          <a:xfrm>
            <a:off x="0" y="6529388"/>
            <a:ext cx="9144000" cy="328612"/>
          </a:xfrm>
          <a:prstGeom prst="rect">
            <a:avLst/>
          </a:prstGeom>
          <a:noFill/>
          <a:ln w="9525">
            <a:noFill/>
            <a:miter lim="800000"/>
            <a:headEnd/>
            <a:tailEnd/>
          </a:ln>
        </p:spPr>
      </p:pic>
      <p:pic>
        <p:nvPicPr>
          <p:cNvPr id="1027" name="Picture 6" descr="bckgrd_1.jpg"/>
          <p:cNvPicPr>
            <a:picLocks noChangeAspect="1"/>
          </p:cNvPicPr>
          <p:nvPr/>
        </p:nvPicPr>
        <p:blipFill>
          <a:blip r:embed="rId14" cstate="print"/>
          <a:srcRect/>
          <a:stretch>
            <a:fillRect/>
          </a:stretch>
        </p:blipFill>
        <p:spPr bwMode="auto">
          <a:xfrm>
            <a:off x="0" y="0"/>
            <a:ext cx="9144000" cy="701675"/>
          </a:xfrm>
          <a:prstGeom prst="rect">
            <a:avLst/>
          </a:prstGeom>
          <a:noFill/>
          <a:ln w="9525">
            <a:noFill/>
            <a:miter lim="800000"/>
            <a:headEnd/>
            <a:tailEnd/>
          </a:ln>
        </p:spPr>
      </p:pic>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0"/>
            <a:ext cx="7773988" cy="741363"/>
          </a:xfrm>
          <a:prstGeom prst="rect">
            <a:avLst/>
          </a:prstGeom>
          <a:noFill/>
          <a:ln w="9525">
            <a:noFill/>
            <a:miter lim="800000"/>
            <a:headEnd/>
            <a:tailEnd/>
          </a:ln>
        </p:spPr>
        <p:txBody>
          <a:bodyPr vert="horz" wrap="square" lIns="0" tIns="45720" rIns="91440" bIns="45720" numCol="1" anchor="b" anchorCtr="0" compatLnSpc="1">
            <a:prstTxWarp prst="textNoShape">
              <a:avLst/>
            </a:prstTxWarp>
          </a:bodyPr>
          <a:lstStyle/>
          <a:p>
            <a:pPr lvl="0"/>
            <a:r>
              <a:rPr lang="en-US"/>
              <a:t>Slide Title</a:t>
            </a:r>
          </a:p>
        </p:txBody>
      </p:sp>
      <p:sp>
        <p:nvSpPr>
          <p:cNvPr id="1030" name="Rectangle 5"/>
          <p:cNvSpPr>
            <a:spLocks noGrp="1" noChangeArrowheads="1"/>
          </p:cNvSpPr>
          <p:nvPr>
            <p:ph type="body" idx="1"/>
          </p:nvPr>
        </p:nvSpPr>
        <p:spPr bwMode="auto">
          <a:xfrm>
            <a:off x="458788" y="992188"/>
            <a:ext cx="7751762" cy="4386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03" r:id="rId1"/>
    <p:sldLayoutId id="2147483702" r:id="rId2"/>
    <p:sldLayoutId id="2147483701" r:id="rId3"/>
    <p:sldLayoutId id="2147483700" r:id="rId4"/>
    <p:sldLayoutId id="2147483699" r:id="rId5"/>
    <p:sldLayoutId id="2147483698" r:id="rId6"/>
    <p:sldLayoutId id="2147483697" r:id="rId7"/>
    <p:sldLayoutId id="2147483696" r:id="rId8"/>
    <p:sldLayoutId id="2147483695" r:id="rId9"/>
    <p:sldLayoutId id="2147483694" r:id="rId10"/>
    <p:sldLayoutId id="2147483693" r:id="rId11"/>
  </p:sldLayoutIdLst>
  <p:txStyles>
    <p:titleStyle>
      <a:lvl1pPr algn="l" rtl="0" fontAlgn="base">
        <a:lnSpc>
          <a:spcPct val="85000"/>
        </a:lnSpc>
        <a:spcBef>
          <a:spcPct val="0"/>
        </a:spcBef>
        <a:spcAft>
          <a:spcPct val="0"/>
        </a:spcAft>
        <a:buClr>
          <a:srgbClr val="DC0081"/>
        </a:buClr>
        <a:buFont typeface="Wingdings" pitchFamily="2" charset="2"/>
        <a:defRPr sz="2400">
          <a:solidFill>
            <a:schemeClr val="tx1"/>
          </a:solidFill>
          <a:latin typeface="+mj-lt"/>
          <a:ea typeface="+mj-ea"/>
          <a:cs typeface="+mj-cs"/>
        </a:defRPr>
      </a:lvl1pPr>
      <a:lvl2pPr algn="l" rtl="0" fontAlgn="base">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fontAlgn="base">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fontAlgn="base">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fontAlgn="base">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fontAlgn="base">
        <a:lnSpc>
          <a:spcPct val="90000"/>
        </a:lnSpc>
        <a:spcBef>
          <a:spcPct val="70000"/>
        </a:spcBef>
        <a:spcAft>
          <a:spcPct val="0"/>
        </a:spcAft>
        <a:buClr>
          <a:schemeClr val="hlink"/>
        </a:buClr>
        <a:buSzPct val="90000"/>
        <a:buChar char="•"/>
        <a:defRPr sz="2000">
          <a:solidFill>
            <a:schemeClr val="tx1"/>
          </a:solidFill>
          <a:latin typeface="+mn-lt"/>
          <a:ea typeface="+mn-ea"/>
          <a:cs typeface="+mn-cs"/>
        </a:defRPr>
      </a:lvl1pPr>
      <a:lvl2pPr marL="458788" indent="-169863" algn="l" rtl="0" fontAlgn="base">
        <a:lnSpc>
          <a:spcPct val="90000"/>
        </a:lnSpc>
        <a:spcBef>
          <a:spcPct val="70000"/>
        </a:spcBef>
        <a:spcAft>
          <a:spcPct val="0"/>
        </a:spcAft>
        <a:buClr>
          <a:schemeClr val="hlink"/>
        </a:buClr>
        <a:buSzPct val="80000"/>
        <a:buFont typeface="Wingdings" pitchFamily="2" charset="2"/>
        <a:buChar char="§"/>
        <a:defRPr>
          <a:solidFill>
            <a:schemeClr val="tx1"/>
          </a:solidFill>
          <a:latin typeface="+mn-lt"/>
        </a:defRPr>
      </a:lvl2pPr>
      <a:lvl3pPr marL="854075" indent="-173038" algn="l" rtl="0" fontAlgn="base">
        <a:lnSpc>
          <a:spcPct val="90000"/>
        </a:lnSpc>
        <a:spcBef>
          <a:spcPct val="70000"/>
        </a:spcBef>
        <a:spcAft>
          <a:spcPct val="0"/>
        </a:spcAft>
        <a:buClr>
          <a:schemeClr val="bg2"/>
        </a:buClr>
        <a:buSzPct val="80000"/>
        <a:buChar char="•"/>
        <a:defRPr>
          <a:solidFill>
            <a:schemeClr val="tx1"/>
          </a:solidFill>
          <a:latin typeface="+mn-lt"/>
        </a:defRPr>
      </a:lvl3pPr>
      <a:lvl4pPr marL="1254125" indent="-165100" algn="l" rtl="0" fontAlgn="base">
        <a:lnSpc>
          <a:spcPct val="90000"/>
        </a:lnSpc>
        <a:spcBef>
          <a:spcPct val="70000"/>
        </a:spcBef>
        <a:spcAft>
          <a:spcPct val="0"/>
        </a:spcAft>
        <a:buClr>
          <a:srgbClr val="2D4A6D"/>
        </a:buClr>
        <a:buSzPct val="90000"/>
        <a:buFont typeface="Segoe" pitchFamily="34" charset="0"/>
        <a:buChar char="-"/>
        <a:defRPr sz="1600">
          <a:solidFill>
            <a:schemeClr val="tx1"/>
          </a:solidFill>
          <a:latin typeface="+mn-lt"/>
        </a:defRPr>
      </a:lvl4pPr>
      <a:lvl5pPr marL="1544638" indent="-168275" algn="l" rtl="0" fontAlgn="base">
        <a:lnSpc>
          <a:spcPct val="90000"/>
        </a:lnSpc>
        <a:spcBef>
          <a:spcPct val="70000"/>
        </a:spcBef>
        <a:spcAft>
          <a:spcPct val="0"/>
        </a:spcAft>
        <a:buClr>
          <a:srgbClr val="2D4A6D"/>
        </a:buClr>
        <a:buSzPct val="90000"/>
        <a:buChar char="•"/>
        <a:defRPr sz="1600">
          <a:solidFill>
            <a:schemeClr val="tx1"/>
          </a:solidFill>
          <a:latin typeface="+mn-lt"/>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bckgrd_2.jpg"/>
          <p:cNvPicPr>
            <a:picLocks noChangeAspect="1"/>
          </p:cNvPicPr>
          <p:nvPr/>
        </p:nvPicPr>
        <p:blipFill>
          <a:blip r:embed="rId13" cstate="print"/>
          <a:srcRect/>
          <a:stretch>
            <a:fillRect/>
          </a:stretch>
        </p:blipFill>
        <p:spPr bwMode="auto">
          <a:xfrm>
            <a:off x="0" y="6529388"/>
            <a:ext cx="9144000" cy="328612"/>
          </a:xfrm>
          <a:prstGeom prst="rect">
            <a:avLst/>
          </a:prstGeom>
          <a:noFill/>
          <a:ln w="9525">
            <a:noFill/>
            <a:miter lim="800000"/>
            <a:headEnd/>
            <a:tailEnd/>
          </a:ln>
        </p:spPr>
      </p:pic>
      <p:pic>
        <p:nvPicPr>
          <p:cNvPr id="1027" name="Picture 6" descr="bckgrd_1.jpg"/>
          <p:cNvPicPr>
            <a:picLocks noChangeAspect="1"/>
          </p:cNvPicPr>
          <p:nvPr/>
        </p:nvPicPr>
        <p:blipFill>
          <a:blip r:embed="rId14" cstate="print"/>
          <a:srcRect/>
          <a:stretch>
            <a:fillRect/>
          </a:stretch>
        </p:blipFill>
        <p:spPr bwMode="auto">
          <a:xfrm>
            <a:off x="0" y="0"/>
            <a:ext cx="9144000" cy="701675"/>
          </a:xfrm>
          <a:prstGeom prst="rect">
            <a:avLst/>
          </a:prstGeom>
          <a:noFill/>
          <a:ln w="9525">
            <a:noFill/>
            <a:miter lim="800000"/>
            <a:headEnd/>
            <a:tailEnd/>
          </a:ln>
        </p:spPr>
      </p:pic>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solidFill>
                <a:srgbClr val="000000"/>
              </a:solidFill>
            </a:endParaRPr>
          </a:p>
        </p:txBody>
      </p:sp>
      <p:sp>
        <p:nvSpPr>
          <p:cNvPr id="1029" name="Rectangle 4"/>
          <p:cNvSpPr>
            <a:spLocks noGrp="1" noChangeArrowheads="1"/>
          </p:cNvSpPr>
          <p:nvPr>
            <p:ph type="title"/>
          </p:nvPr>
        </p:nvSpPr>
        <p:spPr bwMode="auto">
          <a:xfrm>
            <a:off x="460375" y="0"/>
            <a:ext cx="7773988" cy="741363"/>
          </a:xfrm>
          <a:prstGeom prst="rect">
            <a:avLst/>
          </a:prstGeom>
          <a:noFill/>
          <a:ln w="9525">
            <a:noFill/>
            <a:miter lim="800000"/>
            <a:headEnd/>
            <a:tailEnd/>
          </a:ln>
        </p:spPr>
        <p:txBody>
          <a:bodyPr vert="horz" wrap="square" lIns="0" tIns="45720" rIns="91440" bIns="45720" numCol="1" anchor="b" anchorCtr="0" compatLnSpc="1">
            <a:prstTxWarp prst="textNoShape">
              <a:avLst/>
            </a:prstTxWarp>
          </a:bodyPr>
          <a:lstStyle/>
          <a:p>
            <a:pPr lvl="0"/>
            <a:r>
              <a:rPr lang="en-US"/>
              <a:t>Slide Title</a:t>
            </a:r>
          </a:p>
        </p:txBody>
      </p:sp>
      <p:sp>
        <p:nvSpPr>
          <p:cNvPr id="1030" name="Rectangle 5"/>
          <p:cNvSpPr>
            <a:spLocks noGrp="1" noChangeArrowheads="1"/>
          </p:cNvSpPr>
          <p:nvPr>
            <p:ph type="body" idx="1"/>
          </p:nvPr>
        </p:nvSpPr>
        <p:spPr bwMode="auto">
          <a:xfrm>
            <a:off x="458788" y="992188"/>
            <a:ext cx="7751762" cy="4386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463007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mj-lt"/>
          <a:ea typeface="+mj-ea"/>
          <a:cs typeface="+mj-cs"/>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90000"/>
        </a:lnSpc>
        <a:spcBef>
          <a:spcPct val="70000"/>
        </a:spcBef>
        <a:spcAft>
          <a:spcPct val="0"/>
        </a:spcAft>
        <a:buClr>
          <a:schemeClr val="hlink"/>
        </a:buClr>
        <a:buSzPct val="90000"/>
        <a:buChar char="•"/>
        <a:defRPr sz="2000">
          <a:solidFill>
            <a:schemeClr val="tx1"/>
          </a:solidFill>
          <a:latin typeface="+mn-lt"/>
          <a:ea typeface="+mn-ea"/>
          <a:cs typeface="+mn-cs"/>
        </a:defRPr>
      </a:lvl1pPr>
      <a:lvl2pPr marL="458788" indent="-169863" algn="l" rtl="0" eaLnBrk="1" fontAlgn="base" hangingPunct="1">
        <a:lnSpc>
          <a:spcPct val="90000"/>
        </a:lnSpc>
        <a:spcBef>
          <a:spcPct val="70000"/>
        </a:spcBef>
        <a:spcAft>
          <a:spcPct val="0"/>
        </a:spcAft>
        <a:buClr>
          <a:schemeClr val="hlink"/>
        </a:buClr>
        <a:buSzPct val="80000"/>
        <a:buFont typeface="Wingdings" pitchFamily="2" charset="2"/>
        <a:buChar char="§"/>
        <a:defRPr>
          <a:solidFill>
            <a:schemeClr val="tx1"/>
          </a:solidFill>
          <a:latin typeface="+mn-lt"/>
        </a:defRPr>
      </a:lvl2pPr>
      <a:lvl3pPr marL="854075" indent="-173038" algn="l" rtl="0" eaLnBrk="1" fontAlgn="base" hangingPunct="1">
        <a:lnSpc>
          <a:spcPct val="90000"/>
        </a:lnSpc>
        <a:spcBef>
          <a:spcPct val="70000"/>
        </a:spcBef>
        <a:spcAft>
          <a:spcPct val="0"/>
        </a:spcAft>
        <a:buClr>
          <a:schemeClr val="bg2"/>
        </a:buClr>
        <a:buSzPct val="80000"/>
        <a:buChar char="•"/>
        <a:defRPr>
          <a:solidFill>
            <a:schemeClr val="tx1"/>
          </a:solidFill>
          <a:latin typeface="+mn-lt"/>
        </a:defRPr>
      </a:lvl3pPr>
      <a:lvl4pPr marL="1254125" indent="-165100" algn="l" rtl="0" eaLnBrk="1" fontAlgn="base" hangingPunct="1">
        <a:lnSpc>
          <a:spcPct val="90000"/>
        </a:lnSpc>
        <a:spcBef>
          <a:spcPct val="70000"/>
        </a:spcBef>
        <a:spcAft>
          <a:spcPct val="0"/>
        </a:spcAft>
        <a:buClr>
          <a:srgbClr val="2D4A6D"/>
        </a:buClr>
        <a:buSzPct val="90000"/>
        <a:buFont typeface="Segoe" pitchFamily="34" charset="0"/>
        <a:buChar char="-"/>
        <a:defRPr sz="1600">
          <a:solidFill>
            <a:schemeClr val="tx1"/>
          </a:solidFill>
          <a:latin typeface="+mn-lt"/>
        </a:defRPr>
      </a:lvl4pPr>
      <a:lvl5pPr marL="15446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6"/>
          <p:cNvSpPr txBox="1">
            <a:spLocks/>
          </p:cNvSpPr>
          <p:nvPr/>
        </p:nvSpPr>
        <p:spPr>
          <a:xfrm>
            <a:off x="814591" y="6394624"/>
            <a:ext cx="8329409" cy="453392"/>
          </a:xfrm>
          <a:prstGeom prst="rect">
            <a:avLst/>
          </a:prstGeom>
        </p:spPr>
        <p:txBody>
          <a:bodyPr anchor="b"/>
          <a:lstStyle>
            <a:lvl1pPr marL="0" indent="0" algn="l" defTabSz="914363" rtl="0" eaLnBrk="1" latinLnBrk="0" hangingPunct="1">
              <a:lnSpc>
                <a:spcPct val="90000"/>
              </a:lnSpc>
              <a:spcBef>
                <a:spcPct val="20000"/>
              </a:spcBef>
              <a:buClr>
                <a:srgbClr val="00DCFF"/>
              </a:buClr>
              <a:buSzPct val="90000"/>
              <a:buFont typeface="Arial" pitchFamily="34" charset="0"/>
              <a:buNone/>
              <a:defRPr sz="2400" kern="1200" baseline="0">
                <a:solidFill>
                  <a:schemeClr val="tx1">
                    <a:lumMod val="75000"/>
                    <a:lumOff val="25000"/>
                    <a:alpha val="99000"/>
                  </a:schemeClr>
                </a:solidFill>
                <a:latin typeface="+mn-lt"/>
                <a:ea typeface="+mn-ea"/>
                <a:cs typeface="+mn-cs"/>
              </a:defRPr>
            </a:lvl1pPr>
            <a:lvl2pPr marL="460375" indent="0" algn="l" defTabSz="914363" rtl="0" eaLnBrk="1" latinLnBrk="0" hangingPunct="1">
              <a:lnSpc>
                <a:spcPct val="90000"/>
              </a:lnSpc>
              <a:spcBef>
                <a:spcPct val="20000"/>
              </a:spcBef>
              <a:buClr>
                <a:srgbClr val="00DCFF"/>
              </a:buClr>
              <a:buSzPct val="90000"/>
              <a:buFont typeface="Arial" pitchFamily="34" charset="0"/>
              <a:buNone/>
              <a:defRPr sz="2000" kern="1200">
                <a:solidFill>
                  <a:schemeClr val="tx1">
                    <a:lumMod val="75000"/>
                    <a:lumOff val="25000"/>
                    <a:alpha val="99000"/>
                  </a:schemeClr>
                </a:solidFill>
                <a:latin typeface="+mn-lt"/>
                <a:ea typeface="+mn-ea"/>
                <a:cs typeface="+mn-cs"/>
              </a:defRPr>
            </a:lvl2pPr>
            <a:lvl3pPr marL="855663" indent="0" algn="l" defTabSz="914363" rtl="0" eaLnBrk="1" latinLnBrk="0" hangingPunct="1">
              <a:lnSpc>
                <a:spcPct val="90000"/>
              </a:lnSpc>
              <a:spcBef>
                <a:spcPct val="20000"/>
              </a:spcBef>
              <a:buClr>
                <a:srgbClr val="00DCFF"/>
              </a:buClr>
              <a:buSzPct val="90000"/>
              <a:buFont typeface="Arial" pitchFamily="34" charset="0"/>
              <a:buNone/>
              <a:defRPr sz="1800" kern="1200">
                <a:solidFill>
                  <a:schemeClr val="tx1">
                    <a:lumMod val="75000"/>
                    <a:lumOff val="25000"/>
                    <a:alpha val="99000"/>
                  </a:schemeClr>
                </a:solidFill>
                <a:latin typeface="+mn-lt"/>
                <a:ea typeface="+mn-ea"/>
                <a:cs typeface="+mn-cs"/>
              </a:defRPr>
            </a:lvl3pPr>
            <a:lvl4pPr marL="1258888" indent="0" algn="l" defTabSz="914363" rtl="0" eaLnBrk="1" latinLnBrk="0" hangingPunct="1">
              <a:lnSpc>
                <a:spcPct val="90000"/>
              </a:lnSpc>
              <a:spcBef>
                <a:spcPct val="20000"/>
              </a:spcBef>
              <a:buClr>
                <a:srgbClr val="00DCFF"/>
              </a:buClr>
              <a:buSzPct val="90000"/>
              <a:buFont typeface="Arial" pitchFamily="34" charset="0"/>
              <a:buNone/>
              <a:defRPr sz="1600" kern="1200">
                <a:solidFill>
                  <a:schemeClr val="tx1">
                    <a:lumMod val="75000"/>
                    <a:lumOff val="25000"/>
                    <a:alpha val="99000"/>
                  </a:schemeClr>
                </a:solidFill>
                <a:latin typeface="+mn-lt"/>
                <a:ea typeface="+mn-ea"/>
                <a:cs typeface="+mn-cs"/>
              </a:defRPr>
            </a:lvl4pPr>
            <a:lvl5pPr marL="1604963" indent="0" algn="l" defTabSz="914363" rtl="0" eaLnBrk="1" latinLnBrk="0" hangingPunct="1">
              <a:lnSpc>
                <a:spcPct val="90000"/>
              </a:lnSpc>
              <a:spcBef>
                <a:spcPct val="20000"/>
              </a:spcBef>
              <a:buClr>
                <a:srgbClr val="00DCFF"/>
              </a:buClr>
              <a:buSzPct val="90000"/>
              <a:buFont typeface="Arial" pitchFamily="34" charset="0"/>
              <a:buNone/>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en-US" sz="1200" dirty="0">
              <a:solidFill>
                <a:schemeClr val="bg1">
                  <a:lumMod val="75000"/>
                  <a:alpha val="99000"/>
                </a:schemeClr>
              </a:solidFill>
            </a:endParaRPr>
          </a:p>
        </p:txBody>
      </p:sp>
      <p:sp>
        <p:nvSpPr>
          <p:cNvPr id="3" name="Text Placeholder 6"/>
          <p:cNvSpPr txBox="1">
            <a:spLocks/>
          </p:cNvSpPr>
          <p:nvPr/>
        </p:nvSpPr>
        <p:spPr>
          <a:xfrm>
            <a:off x="814591" y="6394624"/>
            <a:ext cx="8329409" cy="453392"/>
          </a:xfrm>
          <a:prstGeom prst="rect">
            <a:avLst/>
          </a:prstGeom>
        </p:spPr>
        <p:txBody>
          <a:bodyPr anchor="b"/>
          <a:lstStyle>
            <a:lvl1pPr marL="0" indent="0" algn="l" defTabSz="914363" rtl="0" eaLnBrk="1" latinLnBrk="0" hangingPunct="1">
              <a:lnSpc>
                <a:spcPct val="90000"/>
              </a:lnSpc>
              <a:spcBef>
                <a:spcPct val="20000"/>
              </a:spcBef>
              <a:buClr>
                <a:srgbClr val="00DCFF"/>
              </a:buClr>
              <a:buSzPct val="90000"/>
              <a:buFont typeface="Arial" pitchFamily="34" charset="0"/>
              <a:buNone/>
              <a:defRPr sz="2400" kern="1200" baseline="0">
                <a:solidFill>
                  <a:schemeClr val="tx1">
                    <a:lumMod val="75000"/>
                    <a:lumOff val="25000"/>
                    <a:alpha val="99000"/>
                  </a:schemeClr>
                </a:solidFill>
                <a:latin typeface="+mn-lt"/>
                <a:ea typeface="+mn-ea"/>
                <a:cs typeface="+mn-cs"/>
              </a:defRPr>
            </a:lvl1pPr>
            <a:lvl2pPr marL="460375" indent="0" algn="l" defTabSz="914363" rtl="0" eaLnBrk="1" latinLnBrk="0" hangingPunct="1">
              <a:lnSpc>
                <a:spcPct val="90000"/>
              </a:lnSpc>
              <a:spcBef>
                <a:spcPct val="20000"/>
              </a:spcBef>
              <a:buClr>
                <a:srgbClr val="00DCFF"/>
              </a:buClr>
              <a:buSzPct val="90000"/>
              <a:buFont typeface="Arial" pitchFamily="34" charset="0"/>
              <a:buNone/>
              <a:defRPr sz="2000" kern="1200">
                <a:solidFill>
                  <a:schemeClr val="tx1">
                    <a:lumMod val="75000"/>
                    <a:lumOff val="25000"/>
                    <a:alpha val="99000"/>
                  </a:schemeClr>
                </a:solidFill>
                <a:latin typeface="+mn-lt"/>
                <a:ea typeface="+mn-ea"/>
                <a:cs typeface="+mn-cs"/>
              </a:defRPr>
            </a:lvl2pPr>
            <a:lvl3pPr marL="855663" indent="0" algn="l" defTabSz="914363" rtl="0" eaLnBrk="1" latinLnBrk="0" hangingPunct="1">
              <a:lnSpc>
                <a:spcPct val="90000"/>
              </a:lnSpc>
              <a:spcBef>
                <a:spcPct val="20000"/>
              </a:spcBef>
              <a:buClr>
                <a:srgbClr val="00DCFF"/>
              </a:buClr>
              <a:buSzPct val="90000"/>
              <a:buFont typeface="Arial" pitchFamily="34" charset="0"/>
              <a:buNone/>
              <a:defRPr sz="1800" kern="1200">
                <a:solidFill>
                  <a:schemeClr val="tx1">
                    <a:lumMod val="75000"/>
                    <a:lumOff val="25000"/>
                    <a:alpha val="99000"/>
                  </a:schemeClr>
                </a:solidFill>
                <a:latin typeface="+mn-lt"/>
                <a:ea typeface="+mn-ea"/>
                <a:cs typeface="+mn-cs"/>
              </a:defRPr>
            </a:lvl3pPr>
            <a:lvl4pPr marL="1258888" indent="0" algn="l" defTabSz="914363" rtl="0" eaLnBrk="1" latinLnBrk="0" hangingPunct="1">
              <a:lnSpc>
                <a:spcPct val="90000"/>
              </a:lnSpc>
              <a:spcBef>
                <a:spcPct val="20000"/>
              </a:spcBef>
              <a:buClr>
                <a:srgbClr val="00DCFF"/>
              </a:buClr>
              <a:buSzPct val="90000"/>
              <a:buFont typeface="Arial" pitchFamily="34" charset="0"/>
              <a:buNone/>
              <a:defRPr sz="1600" kern="1200">
                <a:solidFill>
                  <a:schemeClr val="tx1">
                    <a:lumMod val="75000"/>
                    <a:lumOff val="25000"/>
                    <a:alpha val="99000"/>
                  </a:schemeClr>
                </a:solidFill>
                <a:latin typeface="+mn-lt"/>
                <a:ea typeface="+mn-ea"/>
                <a:cs typeface="+mn-cs"/>
              </a:defRPr>
            </a:lvl4pPr>
            <a:lvl5pPr marL="1604963" indent="0" algn="l" defTabSz="914363" rtl="0" eaLnBrk="1" latinLnBrk="0" hangingPunct="1">
              <a:lnSpc>
                <a:spcPct val="90000"/>
              </a:lnSpc>
              <a:spcBef>
                <a:spcPct val="20000"/>
              </a:spcBef>
              <a:buClr>
                <a:srgbClr val="00DCFF"/>
              </a:buClr>
              <a:buSzPct val="90000"/>
              <a:buFont typeface="Arial" pitchFamily="34" charset="0"/>
              <a:buNone/>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en-US" sz="1200" dirty="0">
              <a:solidFill>
                <a:schemeClr val="bg1">
                  <a:lumMod val="75000"/>
                  <a:alpha val="99000"/>
                </a:schemeClr>
              </a:solidFill>
            </a:endParaRPr>
          </a:p>
        </p:txBody>
      </p:sp>
    </p:spTree>
    <p:extLst>
      <p:ext uri="{BB962C8B-B14F-4D97-AF65-F5344CB8AC3E}">
        <p14:creationId xmlns:p14="http://schemas.microsoft.com/office/powerpoint/2010/main" val="341112573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6" r:id="rId9"/>
    <p:sldLayoutId id="2147483830" r:id="rId10"/>
    <p:sldLayoutId id="2147483843" r:id="rId11"/>
  </p:sldLayoutIdLst>
  <p:transition>
    <p:fade/>
  </p:transition>
  <p:txStyles>
    <p:titleStyle>
      <a:lvl1pPr algn="l" defTabSz="685955" rtl="0" eaLnBrk="1" latinLnBrk="0" hangingPunct="1">
        <a:lnSpc>
          <a:spcPct val="90000"/>
        </a:lnSpc>
        <a:spcBef>
          <a:spcPct val="0"/>
        </a:spcBef>
        <a:buNone/>
        <a:defRPr lang="en-US" sz="3601" b="0" kern="1200" cap="none" spc="-15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0" indent="0" algn="l" defTabSz="685955" rtl="0" eaLnBrk="1" latinLnBrk="0" hangingPunct="1">
        <a:lnSpc>
          <a:spcPct val="90000"/>
        </a:lnSpc>
        <a:spcBef>
          <a:spcPct val="20000"/>
        </a:spcBef>
        <a:buClr>
          <a:srgbClr val="00DCFF"/>
        </a:buClr>
        <a:buSzPct val="90000"/>
        <a:buFont typeface="Arial" pitchFamily="34" charset="0"/>
        <a:buNone/>
        <a:defRPr sz="1800" kern="1200">
          <a:solidFill>
            <a:schemeClr val="tx1">
              <a:lumMod val="75000"/>
              <a:lumOff val="25000"/>
              <a:alpha val="99000"/>
            </a:schemeClr>
          </a:solidFill>
          <a:latin typeface="+mn-lt"/>
          <a:ea typeface="+mn-ea"/>
          <a:cs typeface="+mn-cs"/>
        </a:defRPr>
      </a:lvl1pPr>
      <a:lvl2pPr marL="345373" indent="0" algn="l" defTabSz="685955" rtl="0" eaLnBrk="1" latinLnBrk="0" hangingPunct="1">
        <a:lnSpc>
          <a:spcPct val="90000"/>
        </a:lnSpc>
        <a:spcBef>
          <a:spcPct val="20000"/>
        </a:spcBef>
        <a:buClr>
          <a:srgbClr val="00DCFF"/>
        </a:buClr>
        <a:buSzPct val="90000"/>
        <a:buFont typeface="Arial" pitchFamily="34" charset="0"/>
        <a:buNone/>
        <a:defRPr sz="1500" kern="1200">
          <a:solidFill>
            <a:schemeClr val="tx1">
              <a:lumMod val="75000"/>
              <a:lumOff val="25000"/>
              <a:alpha val="99000"/>
            </a:schemeClr>
          </a:solidFill>
          <a:latin typeface="+mn-lt"/>
          <a:ea typeface="+mn-ea"/>
          <a:cs typeface="+mn-cs"/>
        </a:defRPr>
      </a:lvl2pPr>
      <a:lvl3pPr marL="641918" indent="0" algn="l" defTabSz="685955" rtl="0" eaLnBrk="1" latinLnBrk="0" hangingPunct="1">
        <a:lnSpc>
          <a:spcPct val="90000"/>
        </a:lnSpc>
        <a:spcBef>
          <a:spcPct val="20000"/>
        </a:spcBef>
        <a:buClr>
          <a:srgbClr val="00DCFF"/>
        </a:buClr>
        <a:buSzPct val="90000"/>
        <a:buFont typeface="Arial" pitchFamily="34" charset="0"/>
        <a:buNone/>
        <a:defRPr sz="1350" kern="1200">
          <a:solidFill>
            <a:schemeClr val="tx1">
              <a:lumMod val="75000"/>
              <a:lumOff val="25000"/>
              <a:alpha val="99000"/>
            </a:schemeClr>
          </a:solidFill>
          <a:latin typeface="+mn-lt"/>
          <a:ea typeface="+mn-ea"/>
          <a:cs typeface="+mn-cs"/>
        </a:defRPr>
      </a:lvl3pPr>
      <a:lvl4pPr marL="944418" indent="0" algn="l" defTabSz="685955" rtl="0" eaLnBrk="1" latinLnBrk="0" hangingPunct="1">
        <a:lnSpc>
          <a:spcPct val="90000"/>
        </a:lnSpc>
        <a:spcBef>
          <a:spcPct val="20000"/>
        </a:spcBef>
        <a:buClr>
          <a:srgbClr val="00DCFF"/>
        </a:buClr>
        <a:buSzPct val="90000"/>
        <a:buFont typeface="Arial" pitchFamily="34" charset="0"/>
        <a:buNone/>
        <a:defRPr sz="1200" kern="1200">
          <a:solidFill>
            <a:schemeClr val="tx1">
              <a:lumMod val="75000"/>
              <a:lumOff val="25000"/>
              <a:alpha val="99000"/>
            </a:schemeClr>
          </a:solidFill>
          <a:latin typeface="+mn-lt"/>
          <a:ea typeface="+mn-ea"/>
          <a:cs typeface="+mn-cs"/>
        </a:defRPr>
      </a:lvl4pPr>
      <a:lvl5pPr marL="1204043" indent="0" algn="l" defTabSz="685955" rtl="0" eaLnBrk="1" latinLnBrk="0" hangingPunct="1">
        <a:lnSpc>
          <a:spcPct val="90000"/>
        </a:lnSpc>
        <a:spcBef>
          <a:spcPct val="20000"/>
        </a:spcBef>
        <a:buClr>
          <a:srgbClr val="00DCFF"/>
        </a:buClr>
        <a:buSzPct val="90000"/>
        <a:buFont typeface="Arial" pitchFamily="34" charset="0"/>
        <a:buNone/>
        <a:defRPr sz="1200" kern="1200">
          <a:solidFill>
            <a:schemeClr val="tx1">
              <a:lumMod val="75000"/>
              <a:lumOff val="25000"/>
              <a:alpha val="99000"/>
            </a:schemeClr>
          </a:solidFill>
          <a:latin typeface="+mn-lt"/>
          <a:ea typeface="+mn-ea"/>
          <a:cs typeface="+mn-cs"/>
        </a:defRPr>
      </a:lvl5pPr>
      <a:lvl6pPr marL="1886377"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355"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333"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311"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955" rtl="0" eaLnBrk="1" latinLnBrk="0" hangingPunct="1">
        <a:defRPr sz="1350" kern="1200">
          <a:solidFill>
            <a:schemeClr val="tx1"/>
          </a:solidFill>
          <a:latin typeface="+mn-lt"/>
          <a:ea typeface="+mn-ea"/>
          <a:cs typeface="+mn-cs"/>
        </a:defRPr>
      </a:lvl1pPr>
      <a:lvl2pPr marL="342978" algn="l" defTabSz="685955" rtl="0" eaLnBrk="1" latinLnBrk="0" hangingPunct="1">
        <a:defRPr sz="1350" kern="1200">
          <a:solidFill>
            <a:schemeClr val="tx1"/>
          </a:solidFill>
          <a:latin typeface="+mn-lt"/>
          <a:ea typeface="+mn-ea"/>
          <a:cs typeface="+mn-cs"/>
        </a:defRPr>
      </a:lvl2pPr>
      <a:lvl3pPr marL="685955" algn="l" defTabSz="685955" rtl="0" eaLnBrk="1" latinLnBrk="0" hangingPunct="1">
        <a:defRPr sz="1350" kern="1200">
          <a:solidFill>
            <a:schemeClr val="tx1"/>
          </a:solidFill>
          <a:latin typeface="+mn-lt"/>
          <a:ea typeface="+mn-ea"/>
          <a:cs typeface="+mn-cs"/>
        </a:defRPr>
      </a:lvl3pPr>
      <a:lvl4pPr marL="1028933" algn="l" defTabSz="685955" rtl="0" eaLnBrk="1" latinLnBrk="0" hangingPunct="1">
        <a:defRPr sz="1350" kern="1200">
          <a:solidFill>
            <a:schemeClr val="tx1"/>
          </a:solidFill>
          <a:latin typeface="+mn-lt"/>
          <a:ea typeface="+mn-ea"/>
          <a:cs typeface="+mn-cs"/>
        </a:defRPr>
      </a:lvl4pPr>
      <a:lvl5pPr marL="1371911" algn="l" defTabSz="685955" rtl="0" eaLnBrk="1" latinLnBrk="0" hangingPunct="1">
        <a:defRPr sz="1350" kern="1200">
          <a:solidFill>
            <a:schemeClr val="tx1"/>
          </a:solidFill>
          <a:latin typeface="+mn-lt"/>
          <a:ea typeface="+mn-ea"/>
          <a:cs typeface="+mn-cs"/>
        </a:defRPr>
      </a:lvl5pPr>
      <a:lvl6pPr marL="1714889" algn="l" defTabSz="685955" rtl="0" eaLnBrk="1" latinLnBrk="0" hangingPunct="1">
        <a:defRPr sz="1350" kern="1200">
          <a:solidFill>
            <a:schemeClr val="tx1"/>
          </a:solidFill>
          <a:latin typeface="+mn-lt"/>
          <a:ea typeface="+mn-ea"/>
          <a:cs typeface="+mn-cs"/>
        </a:defRPr>
      </a:lvl6pPr>
      <a:lvl7pPr marL="2057866" algn="l" defTabSz="685955" rtl="0" eaLnBrk="1" latinLnBrk="0" hangingPunct="1">
        <a:defRPr sz="1350" kern="1200">
          <a:solidFill>
            <a:schemeClr val="tx1"/>
          </a:solidFill>
          <a:latin typeface="+mn-lt"/>
          <a:ea typeface="+mn-ea"/>
          <a:cs typeface="+mn-cs"/>
        </a:defRPr>
      </a:lvl7pPr>
      <a:lvl8pPr marL="2400844" algn="l" defTabSz="685955" rtl="0" eaLnBrk="1" latinLnBrk="0" hangingPunct="1">
        <a:defRPr sz="1350" kern="1200">
          <a:solidFill>
            <a:schemeClr val="tx1"/>
          </a:solidFill>
          <a:latin typeface="+mn-lt"/>
          <a:ea typeface="+mn-ea"/>
          <a:cs typeface="+mn-cs"/>
        </a:defRPr>
      </a:lvl8pPr>
      <a:lvl9pPr marL="2743822" algn="l" defTabSz="685955"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1"/>
            <a:ext cx="8363938" cy="747897"/>
          </a:xfrm>
          <a:prstGeom prst="rect">
            <a:avLst/>
          </a:prstGeom>
        </p:spPr>
        <p:txBody>
          <a:bodyPr vert="horz" wrap="square" lIns="0" tIns="0" rIns="0" bIns="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390627" y="1447801"/>
            <a:ext cx="8366320" cy="205594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279228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4" r:id="rId23"/>
  </p:sldLayoutIdLst>
  <p:transition>
    <p:fade/>
  </p:transition>
  <p:hf hdr="0" ftr="0" dt="0"/>
  <p:txStyles>
    <p:titleStyle>
      <a:lvl1pPr algn="l" defTabSz="685955" rtl="0" eaLnBrk="1" latinLnBrk="0" hangingPunct="1">
        <a:lnSpc>
          <a:spcPct val="90000"/>
        </a:lnSpc>
        <a:spcBef>
          <a:spcPct val="0"/>
        </a:spcBef>
        <a:buNone/>
        <a:defRPr lang="en-US" sz="4051" b="0" kern="1200" cap="none" spc="-75"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254862" marR="0" indent="-254862" algn="l" defTabSz="685955" rtl="0" eaLnBrk="1" fontAlgn="auto" latinLnBrk="0" hangingPunct="1">
        <a:lnSpc>
          <a:spcPct val="90000"/>
        </a:lnSpc>
        <a:spcBef>
          <a:spcPct val="20000"/>
        </a:spcBef>
        <a:spcAft>
          <a:spcPts val="0"/>
        </a:spcAft>
        <a:buClrTx/>
        <a:buSzPct val="80000"/>
        <a:buFont typeface="Arial" pitchFamily="34" charset="0"/>
        <a:buChar char="•"/>
        <a:tabLst/>
        <a:defRPr sz="2701" kern="1200" spc="-53" baseline="0">
          <a:gradFill>
            <a:gsLst>
              <a:gs pos="1250">
                <a:schemeClr val="bg2"/>
              </a:gs>
              <a:gs pos="100000">
                <a:schemeClr val="bg2"/>
              </a:gs>
            </a:gsLst>
            <a:lin ang="5400000" scaled="0"/>
          </a:gradFill>
          <a:latin typeface="+mj-lt"/>
          <a:ea typeface="+mn-ea"/>
          <a:cs typeface="+mn-cs"/>
        </a:defRPr>
      </a:lvl1pPr>
      <a:lvl2pPr marL="429931" marR="0" indent="-175069" algn="l" defTabSz="685955"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gradFill>
            <a:gsLst>
              <a:gs pos="1250">
                <a:schemeClr val="bg2"/>
              </a:gs>
              <a:gs pos="100000">
                <a:schemeClr val="bg2"/>
              </a:gs>
            </a:gsLst>
            <a:lin ang="5400000" scaled="0"/>
          </a:gradFill>
          <a:latin typeface="+mn-lt"/>
          <a:ea typeface="+mn-ea"/>
          <a:cs typeface="+mn-cs"/>
        </a:defRPr>
      </a:lvl2pPr>
      <a:lvl3pPr marL="599044" marR="0" indent="-169114" algn="l" defTabSz="685955" rtl="0" eaLnBrk="1" fontAlgn="auto" latinLnBrk="0" hangingPunct="1">
        <a:lnSpc>
          <a:spcPct val="90000"/>
        </a:lnSpc>
        <a:spcBef>
          <a:spcPct val="20000"/>
        </a:spcBef>
        <a:spcAft>
          <a:spcPts val="0"/>
        </a:spcAft>
        <a:buClrTx/>
        <a:buSzPct val="90000"/>
        <a:buFont typeface="Wingdings" pitchFamily="2" charset="2"/>
        <a:buChar char=""/>
        <a:tabLst>
          <a:tab pos="599044" algn="l"/>
        </a:tabLst>
        <a:defRPr sz="1800" kern="1200" spc="0" baseline="0">
          <a:gradFill>
            <a:gsLst>
              <a:gs pos="1250">
                <a:schemeClr val="bg2"/>
              </a:gs>
              <a:gs pos="100000">
                <a:schemeClr val="bg2"/>
              </a:gs>
            </a:gsLst>
            <a:lin ang="5400000" scaled="0"/>
          </a:gradFill>
          <a:latin typeface="+mn-lt"/>
          <a:ea typeface="+mn-ea"/>
          <a:cs typeface="+mn-cs"/>
        </a:defRPr>
      </a:lvl3pPr>
      <a:lvl4pPr marL="772922" marR="0" indent="-173878" algn="l" defTabSz="685955"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bg2"/>
              </a:gs>
              <a:gs pos="100000">
                <a:schemeClr val="bg2"/>
              </a:gs>
            </a:gsLst>
            <a:lin ang="5400000" scaled="0"/>
          </a:gradFill>
          <a:latin typeface="+mn-lt"/>
          <a:ea typeface="+mn-ea"/>
          <a:cs typeface="+mn-cs"/>
        </a:defRPr>
      </a:lvl4pPr>
      <a:lvl5pPr marL="942036" marR="0" indent="-169114" algn="l" defTabSz="685955" rtl="0" eaLnBrk="1" fontAlgn="auto" latinLnBrk="0" hangingPunct="1">
        <a:lnSpc>
          <a:spcPct val="90000"/>
        </a:lnSpc>
        <a:spcBef>
          <a:spcPct val="20000"/>
        </a:spcBef>
        <a:spcAft>
          <a:spcPts val="0"/>
        </a:spcAft>
        <a:buClrTx/>
        <a:buSzPct val="90000"/>
        <a:buFont typeface="Wingdings" pitchFamily="2" charset="2"/>
        <a:buChar char=""/>
        <a:tabLst>
          <a:tab pos="942036" algn="l"/>
        </a:tabLst>
        <a:defRPr sz="1500" kern="1200" spc="0" baseline="0">
          <a:gradFill>
            <a:gsLst>
              <a:gs pos="1250">
                <a:schemeClr val="bg2"/>
              </a:gs>
              <a:gs pos="100000">
                <a:schemeClr val="bg2"/>
              </a:gs>
            </a:gsLst>
            <a:lin ang="5400000" scaled="0"/>
          </a:gradFill>
          <a:latin typeface="+mn-lt"/>
          <a:ea typeface="+mn-ea"/>
          <a:cs typeface="+mn-cs"/>
        </a:defRPr>
      </a:lvl5pPr>
      <a:lvl6pPr marL="1886377"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355"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333"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311"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955" rtl="0" eaLnBrk="1" latinLnBrk="0" hangingPunct="1">
        <a:defRPr sz="1350" kern="1200">
          <a:solidFill>
            <a:schemeClr val="tx1"/>
          </a:solidFill>
          <a:latin typeface="+mn-lt"/>
          <a:ea typeface="+mn-ea"/>
          <a:cs typeface="+mn-cs"/>
        </a:defRPr>
      </a:lvl1pPr>
      <a:lvl2pPr marL="342978" algn="l" defTabSz="685955" rtl="0" eaLnBrk="1" latinLnBrk="0" hangingPunct="1">
        <a:defRPr sz="1350" kern="1200">
          <a:solidFill>
            <a:schemeClr val="tx1"/>
          </a:solidFill>
          <a:latin typeface="+mn-lt"/>
          <a:ea typeface="+mn-ea"/>
          <a:cs typeface="+mn-cs"/>
        </a:defRPr>
      </a:lvl2pPr>
      <a:lvl3pPr marL="685955" algn="l" defTabSz="685955" rtl="0" eaLnBrk="1" latinLnBrk="0" hangingPunct="1">
        <a:defRPr sz="1350" kern="1200">
          <a:solidFill>
            <a:schemeClr val="tx1"/>
          </a:solidFill>
          <a:latin typeface="+mn-lt"/>
          <a:ea typeface="+mn-ea"/>
          <a:cs typeface="+mn-cs"/>
        </a:defRPr>
      </a:lvl3pPr>
      <a:lvl4pPr marL="1028933" algn="l" defTabSz="685955" rtl="0" eaLnBrk="1" latinLnBrk="0" hangingPunct="1">
        <a:defRPr sz="1350" kern="1200">
          <a:solidFill>
            <a:schemeClr val="tx1"/>
          </a:solidFill>
          <a:latin typeface="+mn-lt"/>
          <a:ea typeface="+mn-ea"/>
          <a:cs typeface="+mn-cs"/>
        </a:defRPr>
      </a:lvl4pPr>
      <a:lvl5pPr marL="1371911" algn="l" defTabSz="685955" rtl="0" eaLnBrk="1" latinLnBrk="0" hangingPunct="1">
        <a:defRPr sz="1350" kern="1200">
          <a:solidFill>
            <a:schemeClr val="tx1"/>
          </a:solidFill>
          <a:latin typeface="+mn-lt"/>
          <a:ea typeface="+mn-ea"/>
          <a:cs typeface="+mn-cs"/>
        </a:defRPr>
      </a:lvl5pPr>
      <a:lvl6pPr marL="1714889" algn="l" defTabSz="685955" rtl="0" eaLnBrk="1" latinLnBrk="0" hangingPunct="1">
        <a:defRPr sz="1350" kern="1200">
          <a:solidFill>
            <a:schemeClr val="tx1"/>
          </a:solidFill>
          <a:latin typeface="+mn-lt"/>
          <a:ea typeface="+mn-ea"/>
          <a:cs typeface="+mn-cs"/>
        </a:defRPr>
      </a:lvl6pPr>
      <a:lvl7pPr marL="2057866" algn="l" defTabSz="685955" rtl="0" eaLnBrk="1" latinLnBrk="0" hangingPunct="1">
        <a:defRPr sz="1350" kern="1200">
          <a:solidFill>
            <a:schemeClr val="tx1"/>
          </a:solidFill>
          <a:latin typeface="+mn-lt"/>
          <a:ea typeface="+mn-ea"/>
          <a:cs typeface="+mn-cs"/>
        </a:defRPr>
      </a:lvl7pPr>
      <a:lvl8pPr marL="2400844" algn="l" defTabSz="685955" rtl="0" eaLnBrk="1" latinLnBrk="0" hangingPunct="1">
        <a:defRPr sz="1350" kern="1200">
          <a:solidFill>
            <a:schemeClr val="tx1"/>
          </a:solidFill>
          <a:latin typeface="+mn-lt"/>
          <a:ea typeface="+mn-ea"/>
          <a:cs typeface="+mn-cs"/>
        </a:defRPr>
      </a:lvl8pPr>
      <a:lvl9pPr marL="2743822" algn="l" defTabSz="685955"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1"/>
            <a:ext cx="8363938" cy="747897"/>
          </a:xfrm>
          <a:prstGeom prst="rect">
            <a:avLst/>
          </a:prstGeom>
        </p:spPr>
        <p:txBody>
          <a:bodyPr vert="horz" wrap="square" lIns="0" tIns="0" rIns="0" bIns="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390627" y="1447801"/>
            <a:ext cx="8366320" cy="205594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7544781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9" r:id="rId23"/>
  </p:sldLayoutIdLst>
  <p:transition>
    <p:fade/>
  </p:transition>
  <p:hf hdr="0" ftr="0" dt="0"/>
  <p:txStyles>
    <p:titleStyle>
      <a:lvl1pPr algn="l" defTabSz="685955" rtl="0" eaLnBrk="1" latinLnBrk="0" hangingPunct="1">
        <a:lnSpc>
          <a:spcPct val="90000"/>
        </a:lnSpc>
        <a:spcBef>
          <a:spcPct val="0"/>
        </a:spcBef>
        <a:buNone/>
        <a:defRPr lang="en-US" sz="4051" b="0" kern="1200" cap="none" spc="-75"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254862" marR="0" indent="-254862" algn="l" defTabSz="685955" rtl="0" eaLnBrk="1" fontAlgn="auto" latinLnBrk="0" hangingPunct="1">
        <a:lnSpc>
          <a:spcPct val="90000"/>
        </a:lnSpc>
        <a:spcBef>
          <a:spcPct val="20000"/>
        </a:spcBef>
        <a:spcAft>
          <a:spcPts val="0"/>
        </a:spcAft>
        <a:buClrTx/>
        <a:buSzPct val="80000"/>
        <a:buFont typeface="Arial" pitchFamily="34" charset="0"/>
        <a:buChar char="•"/>
        <a:tabLst/>
        <a:defRPr sz="2701" kern="1200" spc="-53" baseline="0">
          <a:gradFill>
            <a:gsLst>
              <a:gs pos="1250">
                <a:schemeClr val="bg2"/>
              </a:gs>
              <a:gs pos="100000">
                <a:schemeClr val="bg2"/>
              </a:gs>
            </a:gsLst>
            <a:lin ang="5400000" scaled="0"/>
          </a:gradFill>
          <a:latin typeface="+mj-lt"/>
          <a:ea typeface="+mn-ea"/>
          <a:cs typeface="+mn-cs"/>
        </a:defRPr>
      </a:lvl1pPr>
      <a:lvl2pPr marL="429931" marR="0" indent="-175069" algn="l" defTabSz="685955"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gradFill>
            <a:gsLst>
              <a:gs pos="1250">
                <a:schemeClr val="bg2"/>
              </a:gs>
              <a:gs pos="100000">
                <a:schemeClr val="bg2"/>
              </a:gs>
            </a:gsLst>
            <a:lin ang="5400000" scaled="0"/>
          </a:gradFill>
          <a:latin typeface="+mn-lt"/>
          <a:ea typeface="+mn-ea"/>
          <a:cs typeface="+mn-cs"/>
        </a:defRPr>
      </a:lvl2pPr>
      <a:lvl3pPr marL="599044" marR="0" indent="-169114" algn="l" defTabSz="685955" rtl="0" eaLnBrk="1" fontAlgn="auto" latinLnBrk="0" hangingPunct="1">
        <a:lnSpc>
          <a:spcPct val="90000"/>
        </a:lnSpc>
        <a:spcBef>
          <a:spcPct val="20000"/>
        </a:spcBef>
        <a:spcAft>
          <a:spcPts val="0"/>
        </a:spcAft>
        <a:buClrTx/>
        <a:buSzPct val="90000"/>
        <a:buFont typeface="Wingdings" pitchFamily="2" charset="2"/>
        <a:buChar char=""/>
        <a:tabLst>
          <a:tab pos="599044" algn="l"/>
        </a:tabLst>
        <a:defRPr sz="1800" kern="1200" spc="0" baseline="0">
          <a:gradFill>
            <a:gsLst>
              <a:gs pos="1250">
                <a:schemeClr val="bg2"/>
              </a:gs>
              <a:gs pos="100000">
                <a:schemeClr val="bg2"/>
              </a:gs>
            </a:gsLst>
            <a:lin ang="5400000" scaled="0"/>
          </a:gradFill>
          <a:latin typeface="+mn-lt"/>
          <a:ea typeface="+mn-ea"/>
          <a:cs typeface="+mn-cs"/>
        </a:defRPr>
      </a:lvl3pPr>
      <a:lvl4pPr marL="772922" marR="0" indent="-173878" algn="l" defTabSz="685955"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bg2"/>
              </a:gs>
              <a:gs pos="100000">
                <a:schemeClr val="bg2"/>
              </a:gs>
            </a:gsLst>
            <a:lin ang="5400000" scaled="0"/>
          </a:gradFill>
          <a:latin typeface="+mn-lt"/>
          <a:ea typeface="+mn-ea"/>
          <a:cs typeface="+mn-cs"/>
        </a:defRPr>
      </a:lvl4pPr>
      <a:lvl5pPr marL="942036" marR="0" indent="-169114" algn="l" defTabSz="685955" rtl="0" eaLnBrk="1" fontAlgn="auto" latinLnBrk="0" hangingPunct="1">
        <a:lnSpc>
          <a:spcPct val="90000"/>
        </a:lnSpc>
        <a:spcBef>
          <a:spcPct val="20000"/>
        </a:spcBef>
        <a:spcAft>
          <a:spcPts val="0"/>
        </a:spcAft>
        <a:buClrTx/>
        <a:buSzPct val="90000"/>
        <a:buFont typeface="Wingdings" pitchFamily="2" charset="2"/>
        <a:buChar char=""/>
        <a:tabLst>
          <a:tab pos="942036" algn="l"/>
        </a:tabLst>
        <a:defRPr sz="1500" kern="1200" spc="0" baseline="0">
          <a:gradFill>
            <a:gsLst>
              <a:gs pos="1250">
                <a:schemeClr val="bg2"/>
              </a:gs>
              <a:gs pos="100000">
                <a:schemeClr val="bg2"/>
              </a:gs>
            </a:gsLst>
            <a:lin ang="5400000" scaled="0"/>
          </a:gradFill>
          <a:latin typeface="+mn-lt"/>
          <a:ea typeface="+mn-ea"/>
          <a:cs typeface="+mn-cs"/>
        </a:defRPr>
      </a:lvl5pPr>
      <a:lvl6pPr marL="1886377"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355"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333"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311"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955" rtl="0" eaLnBrk="1" latinLnBrk="0" hangingPunct="1">
        <a:defRPr sz="1350" kern="1200">
          <a:solidFill>
            <a:schemeClr val="tx1"/>
          </a:solidFill>
          <a:latin typeface="+mn-lt"/>
          <a:ea typeface="+mn-ea"/>
          <a:cs typeface="+mn-cs"/>
        </a:defRPr>
      </a:lvl1pPr>
      <a:lvl2pPr marL="342978" algn="l" defTabSz="685955" rtl="0" eaLnBrk="1" latinLnBrk="0" hangingPunct="1">
        <a:defRPr sz="1350" kern="1200">
          <a:solidFill>
            <a:schemeClr val="tx1"/>
          </a:solidFill>
          <a:latin typeface="+mn-lt"/>
          <a:ea typeface="+mn-ea"/>
          <a:cs typeface="+mn-cs"/>
        </a:defRPr>
      </a:lvl2pPr>
      <a:lvl3pPr marL="685955" algn="l" defTabSz="685955" rtl="0" eaLnBrk="1" latinLnBrk="0" hangingPunct="1">
        <a:defRPr sz="1350" kern="1200">
          <a:solidFill>
            <a:schemeClr val="tx1"/>
          </a:solidFill>
          <a:latin typeface="+mn-lt"/>
          <a:ea typeface="+mn-ea"/>
          <a:cs typeface="+mn-cs"/>
        </a:defRPr>
      </a:lvl3pPr>
      <a:lvl4pPr marL="1028933" algn="l" defTabSz="685955" rtl="0" eaLnBrk="1" latinLnBrk="0" hangingPunct="1">
        <a:defRPr sz="1350" kern="1200">
          <a:solidFill>
            <a:schemeClr val="tx1"/>
          </a:solidFill>
          <a:latin typeface="+mn-lt"/>
          <a:ea typeface="+mn-ea"/>
          <a:cs typeface="+mn-cs"/>
        </a:defRPr>
      </a:lvl4pPr>
      <a:lvl5pPr marL="1371911" algn="l" defTabSz="685955" rtl="0" eaLnBrk="1" latinLnBrk="0" hangingPunct="1">
        <a:defRPr sz="1350" kern="1200">
          <a:solidFill>
            <a:schemeClr val="tx1"/>
          </a:solidFill>
          <a:latin typeface="+mn-lt"/>
          <a:ea typeface="+mn-ea"/>
          <a:cs typeface="+mn-cs"/>
        </a:defRPr>
      </a:lvl5pPr>
      <a:lvl6pPr marL="1714889" algn="l" defTabSz="685955" rtl="0" eaLnBrk="1" latinLnBrk="0" hangingPunct="1">
        <a:defRPr sz="1350" kern="1200">
          <a:solidFill>
            <a:schemeClr val="tx1"/>
          </a:solidFill>
          <a:latin typeface="+mn-lt"/>
          <a:ea typeface="+mn-ea"/>
          <a:cs typeface="+mn-cs"/>
        </a:defRPr>
      </a:lvl6pPr>
      <a:lvl7pPr marL="2057866" algn="l" defTabSz="685955" rtl="0" eaLnBrk="1" latinLnBrk="0" hangingPunct="1">
        <a:defRPr sz="1350" kern="1200">
          <a:solidFill>
            <a:schemeClr val="tx1"/>
          </a:solidFill>
          <a:latin typeface="+mn-lt"/>
          <a:ea typeface="+mn-ea"/>
          <a:cs typeface="+mn-cs"/>
        </a:defRPr>
      </a:lvl7pPr>
      <a:lvl8pPr marL="2400844" algn="l" defTabSz="685955" rtl="0" eaLnBrk="1" latinLnBrk="0" hangingPunct="1">
        <a:defRPr sz="1350" kern="1200">
          <a:solidFill>
            <a:schemeClr val="tx1"/>
          </a:solidFill>
          <a:latin typeface="+mn-lt"/>
          <a:ea typeface="+mn-ea"/>
          <a:cs typeface="+mn-cs"/>
        </a:defRPr>
      </a:lvl8pPr>
      <a:lvl9pPr marL="2743822" algn="l" defTabSz="685955"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1"/>
            <a:ext cx="8363938" cy="747897"/>
          </a:xfrm>
          <a:prstGeom prst="rect">
            <a:avLst/>
          </a:prstGeom>
        </p:spPr>
        <p:txBody>
          <a:bodyPr vert="horz" wrap="square" lIns="0" tIns="0" rIns="0" bIns="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390627" y="1447801"/>
            <a:ext cx="8366320" cy="205594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0490050"/>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 id="2147483826" r:id="rId21"/>
    <p:sldLayoutId id="2147483827" r:id="rId22"/>
    <p:sldLayoutId id="2147483829" r:id="rId23"/>
    <p:sldLayoutId id="2147483831" r:id="rId24"/>
  </p:sldLayoutIdLst>
  <p:transition>
    <p:fade/>
  </p:transition>
  <p:hf hdr="0" ftr="0" dt="0"/>
  <p:txStyles>
    <p:titleStyle>
      <a:lvl1pPr algn="l" defTabSz="685955" rtl="0" eaLnBrk="1" latinLnBrk="0" hangingPunct="1">
        <a:lnSpc>
          <a:spcPct val="90000"/>
        </a:lnSpc>
        <a:spcBef>
          <a:spcPct val="0"/>
        </a:spcBef>
        <a:buNone/>
        <a:defRPr lang="en-US" sz="4051" b="0" kern="1200" cap="none" spc="-75"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254862" marR="0" indent="-254862" algn="l" defTabSz="685955" rtl="0" eaLnBrk="1" fontAlgn="auto" latinLnBrk="0" hangingPunct="1">
        <a:lnSpc>
          <a:spcPct val="90000"/>
        </a:lnSpc>
        <a:spcBef>
          <a:spcPct val="20000"/>
        </a:spcBef>
        <a:spcAft>
          <a:spcPts val="0"/>
        </a:spcAft>
        <a:buClrTx/>
        <a:buSzPct val="80000"/>
        <a:buFont typeface="Arial" pitchFamily="34" charset="0"/>
        <a:buChar char="•"/>
        <a:tabLst/>
        <a:defRPr sz="2701" kern="1200" spc="-53" baseline="0">
          <a:gradFill>
            <a:gsLst>
              <a:gs pos="1250">
                <a:schemeClr val="bg2"/>
              </a:gs>
              <a:gs pos="100000">
                <a:schemeClr val="bg2"/>
              </a:gs>
            </a:gsLst>
            <a:lin ang="5400000" scaled="0"/>
          </a:gradFill>
          <a:latin typeface="+mj-lt"/>
          <a:ea typeface="+mn-ea"/>
          <a:cs typeface="+mn-cs"/>
        </a:defRPr>
      </a:lvl1pPr>
      <a:lvl2pPr marL="429931" marR="0" indent="-175069" algn="l" defTabSz="685955"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gradFill>
            <a:gsLst>
              <a:gs pos="1250">
                <a:schemeClr val="bg2"/>
              </a:gs>
              <a:gs pos="100000">
                <a:schemeClr val="bg2"/>
              </a:gs>
            </a:gsLst>
            <a:lin ang="5400000" scaled="0"/>
          </a:gradFill>
          <a:latin typeface="+mn-lt"/>
          <a:ea typeface="+mn-ea"/>
          <a:cs typeface="+mn-cs"/>
        </a:defRPr>
      </a:lvl2pPr>
      <a:lvl3pPr marL="599044" marR="0" indent="-169114" algn="l" defTabSz="685955" rtl="0" eaLnBrk="1" fontAlgn="auto" latinLnBrk="0" hangingPunct="1">
        <a:lnSpc>
          <a:spcPct val="90000"/>
        </a:lnSpc>
        <a:spcBef>
          <a:spcPct val="20000"/>
        </a:spcBef>
        <a:spcAft>
          <a:spcPts val="0"/>
        </a:spcAft>
        <a:buClrTx/>
        <a:buSzPct val="90000"/>
        <a:buFont typeface="Wingdings" pitchFamily="2" charset="2"/>
        <a:buChar char=""/>
        <a:tabLst>
          <a:tab pos="599044" algn="l"/>
        </a:tabLst>
        <a:defRPr sz="1800" kern="1200" spc="0" baseline="0">
          <a:gradFill>
            <a:gsLst>
              <a:gs pos="1250">
                <a:schemeClr val="bg2"/>
              </a:gs>
              <a:gs pos="100000">
                <a:schemeClr val="bg2"/>
              </a:gs>
            </a:gsLst>
            <a:lin ang="5400000" scaled="0"/>
          </a:gradFill>
          <a:latin typeface="+mn-lt"/>
          <a:ea typeface="+mn-ea"/>
          <a:cs typeface="+mn-cs"/>
        </a:defRPr>
      </a:lvl3pPr>
      <a:lvl4pPr marL="772922" marR="0" indent="-173878" algn="l" defTabSz="685955"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bg2"/>
              </a:gs>
              <a:gs pos="100000">
                <a:schemeClr val="bg2"/>
              </a:gs>
            </a:gsLst>
            <a:lin ang="5400000" scaled="0"/>
          </a:gradFill>
          <a:latin typeface="+mn-lt"/>
          <a:ea typeface="+mn-ea"/>
          <a:cs typeface="+mn-cs"/>
        </a:defRPr>
      </a:lvl4pPr>
      <a:lvl5pPr marL="942036" marR="0" indent="-169114" algn="l" defTabSz="685955" rtl="0" eaLnBrk="1" fontAlgn="auto" latinLnBrk="0" hangingPunct="1">
        <a:lnSpc>
          <a:spcPct val="90000"/>
        </a:lnSpc>
        <a:spcBef>
          <a:spcPct val="20000"/>
        </a:spcBef>
        <a:spcAft>
          <a:spcPts val="0"/>
        </a:spcAft>
        <a:buClrTx/>
        <a:buSzPct val="90000"/>
        <a:buFont typeface="Wingdings" pitchFamily="2" charset="2"/>
        <a:buChar char=""/>
        <a:tabLst>
          <a:tab pos="942036" algn="l"/>
        </a:tabLst>
        <a:defRPr sz="1500" kern="1200" spc="0" baseline="0">
          <a:gradFill>
            <a:gsLst>
              <a:gs pos="1250">
                <a:schemeClr val="bg2"/>
              </a:gs>
              <a:gs pos="100000">
                <a:schemeClr val="bg2"/>
              </a:gs>
            </a:gsLst>
            <a:lin ang="5400000" scaled="0"/>
          </a:gradFill>
          <a:latin typeface="+mn-lt"/>
          <a:ea typeface="+mn-ea"/>
          <a:cs typeface="+mn-cs"/>
        </a:defRPr>
      </a:lvl5pPr>
      <a:lvl6pPr marL="1886377"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355"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333"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311"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955" rtl="0" eaLnBrk="1" latinLnBrk="0" hangingPunct="1">
        <a:defRPr sz="1350" kern="1200">
          <a:solidFill>
            <a:schemeClr val="tx1"/>
          </a:solidFill>
          <a:latin typeface="+mn-lt"/>
          <a:ea typeface="+mn-ea"/>
          <a:cs typeface="+mn-cs"/>
        </a:defRPr>
      </a:lvl1pPr>
      <a:lvl2pPr marL="342978" algn="l" defTabSz="685955" rtl="0" eaLnBrk="1" latinLnBrk="0" hangingPunct="1">
        <a:defRPr sz="1350" kern="1200">
          <a:solidFill>
            <a:schemeClr val="tx1"/>
          </a:solidFill>
          <a:latin typeface="+mn-lt"/>
          <a:ea typeface="+mn-ea"/>
          <a:cs typeface="+mn-cs"/>
        </a:defRPr>
      </a:lvl2pPr>
      <a:lvl3pPr marL="685955" algn="l" defTabSz="685955" rtl="0" eaLnBrk="1" latinLnBrk="0" hangingPunct="1">
        <a:defRPr sz="1350" kern="1200">
          <a:solidFill>
            <a:schemeClr val="tx1"/>
          </a:solidFill>
          <a:latin typeface="+mn-lt"/>
          <a:ea typeface="+mn-ea"/>
          <a:cs typeface="+mn-cs"/>
        </a:defRPr>
      </a:lvl3pPr>
      <a:lvl4pPr marL="1028933" algn="l" defTabSz="685955" rtl="0" eaLnBrk="1" latinLnBrk="0" hangingPunct="1">
        <a:defRPr sz="1350" kern="1200">
          <a:solidFill>
            <a:schemeClr val="tx1"/>
          </a:solidFill>
          <a:latin typeface="+mn-lt"/>
          <a:ea typeface="+mn-ea"/>
          <a:cs typeface="+mn-cs"/>
        </a:defRPr>
      </a:lvl4pPr>
      <a:lvl5pPr marL="1371911" algn="l" defTabSz="685955" rtl="0" eaLnBrk="1" latinLnBrk="0" hangingPunct="1">
        <a:defRPr sz="1350" kern="1200">
          <a:solidFill>
            <a:schemeClr val="tx1"/>
          </a:solidFill>
          <a:latin typeface="+mn-lt"/>
          <a:ea typeface="+mn-ea"/>
          <a:cs typeface="+mn-cs"/>
        </a:defRPr>
      </a:lvl5pPr>
      <a:lvl6pPr marL="1714889" algn="l" defTabSz="685955" rtl="0" eaLnBrk="1" latinLnBrk="0" hangingPunct="1">
        <a:defRPr sz="1350" kern="1200">
          <a:solidFill>
            <a:schemeClr val="tx1"/>
          </a:solidFill>
          <a:latin typeface="+mn-lt"/>
          <a:ea typeface="+mn-ea"/>
          <a:cs typeface="+mn-cs"/>
        </a:defRPr>
      </a:lvl6pPr>
      <a:lvl7pPr marL="2057866" algn="l" defTabSz="685955" rtl="0" eaLnBrk="1" latinLnBrk="0" hangingPunct="1">
        <a:defRPr sz="1350" kern="1200">
          <a:solidFill>
            <a:schemeClr val="tx1"/>
          </a:solidFill>
          <a:latin typeface="+mn-lt"/>
          <a:ea typeface="+mn-ea"/>
          <a:cs typeface="+mn-cs"/>
        </a:defRPr>
      </a:lvl7pPr>
      <a:lvl8pPr marL="2400844" algn="l" defTabSz="685955" rtl="0" eaLnBrk="1" latinLnBrk="0" hangingPunct="1">
        <a:defRPr sz="1350" kern="1200">
          <a:solidFill>
            <a:schemeClr val="tx1"/>
          </a:solidFill>
          <a:latin typeface="+mn-lt"/>
          <a:ea typeface="+mn-ea"/>
          <a:cs typeface="+mn-cs"/>
        </a:defRPr>
      </a:lvl8pPr>
      <a:lvl9pPr marL="2743822" algn="l" defTabSz="685955"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Placeholder 9"/>
          <p:cNvSpPr>
            <a:spLocks noGrp="1"/>
          </p:cNvSpPr>
          <p:nvPr>
            <p:ph type="title"/>
          </p:nvPr>
        </p:nvSpPr>
        <p:spPr>
          <a:xfrm>
            <a:off x="284636" y="182216"/>
            <a:ext cx="8643324" cy="1063487"/>
          </a:xfrm>
          <a:prstGeom prst="rect">
            <a:avLst/>
          </a:prstGeom>
        </p:spPr>
        <p:txBody>
          <a:bodyPr vert="horz" lIns="91409" tIns="45705" rIns="91409" bIns="45705" rtlCol="0" anchor="t" anchorCtr="0">
            <a:normAutofit/>
          </a:bodyPr>
          <a:lstStyle/>
          <a:p>
            <a:r>
              <a:rPr lang="en-US" dirty="0"/>
              <a:t>Click to edit Master title style</a:t>
            </a:r>
          </a:p>
        </p:txBody>
      </p:sp>
    </p:spTree>
    <p:extLst>
      <p:ext uri="{BB962C8B-B14F-4D97-AF65-F5344CB8AC3E}">
        <p14:creationId xmlns:p14="http://schemas.microsoft.com/office/powerpoint/2010/main" val="3569498345"/>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Lst>
  <p:txStyles>
    <p:titleStyle>
      <a:lvl1pPr algn="l" defTabSz="685566" rtl="0" eaLnBrk="1" latinLnBrk="0" hangingPunct="1">
        <a:lnSpc>
          <a:spcPct val="80000"/>
        </a:lnSpc>
        <a:spcBef>
          <a:spcPct val="0"/>
        </a:spcBef>
        <a:buNone/>
        <a:defRPr sz="3300" kern="1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p:titleStyle>
    <p:bodyStyle>
      <a:lvl1pPr marL="257087" indent="-257087" algn="l" defTabSz="685566" rtl="0" eaLnBrk="1" latinLnBrk="0" hangingPunct="1">
        <a:spcBef>
          <a:spcPts val="900"/>
        </a:spcBef>
        <a:buFont typeface="Arial" pitchFamily="34" charset="0"/>
        <a:buChar char="•"/>
        <a:defRPr sz="2400" b="1"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557024" indent="-214239" algn="l" defTabSz="685566" rtl="0" eaLnBrk="1" latinLnBrk="0" hangingPunct="1">
        <a:spcBef>
          <a:spcPts val="225"/>
        </a:spcBef>
        <a:spcAft>
          <a:spcPts val="225"/>
        </a:spcAft>
        <a:buFont typeface="Arial" pitchFamily="34" charset="0"/>
        <a:buChar char="–"/>
        <a:defRPr sz="21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2pPr>
      <a:lvl3pPr marL="856959" indent="-171392" algn="l" defTabSz="685566" rtl="0" eaLnBrk="1" latinLnBrk="0" hangingPunct="1">
        <a:spcBef>
          <a:spcPts val="150"/>
        </a:spcBef>
        <a:spcAft>
          <a:spcPts val="150"/>
        </a:spcAft>
        <a:buFont typeface="Arial" pitchFamily="34" charset="0"/>
        <a:buChar char="•"/>
        <a:defRPr sz="18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3pPr>
      <a:lvl4pPr marL="1199743" indent="-171392" algn="l" defTabSz="685566" rtl="0" eaLnBrk="1" latinLnBrk="0" hangingPunct="1">
        <a:spcBef>
          <a:spcPct val="20000"/>
        </a:spcBef>
        <a:buFont typeface="Arial" pitchFamily="34" charset="0"/>
        <a:buChar char="–"/>
        <a:defRPr sz="15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4pPr>
      <a:lvl5pPr marL="1542525" indent="-171392" algn="l" defTabSz="685566" rtl="0" eaLnBrk="1" latinLnBrk="0" hangingPunct="1">
        <a:spcBef>
          <a:spcPct val="20000"/>
        </a:spcBef>
        <a:buFont typeface="Arial" pitchFamily="34" charset="0"/>
        <a:buChar char="»"/>
        <a:defRPr sz="15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5pPr>
      <a:lvl6pPr marL="1885309" indent="-171392" algn="l" defTabSz="6855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092" indent="-171392" algn="l" defTabSz="6855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875" indent="-171392" algn="l" defTabSz="6855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659" indent="-171392" algn="l" defTabSz="6855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566" rtl="0" eaLnBrk="1" latinLnBrk="0" hangingPunct="1">
        <a:defRPr sz="1350" kern="1200">
          <a:solidFill>
            <a:schemeClr val="tx1"/>
          </a:solidFill>
          <a:latin typeface="+mn-lt"/>
          <a:ea typeface="+mn-ea"/>
          <a:cs typeface="+mn-cs"/>
        </a:defRPr>
      </a:lvl1pPr>
      <a:lvl2pPr marL="342783" algn="l" defTabSz="685566" rtl="0" eaLnBrk="1" latinLnBrk="0" hangingPunct="1">
        <a:defRPr sz="1350" kern="1200">
          <a:solidFill>
            <a:schemeClr val="tx1"/>
          </a:solidFill>
          <a:latin typeface="+mn-lt"/>
          <a:ea typeface="+mn-ea"/>
          <a:cs typeface="+mn-cs"/>
        </a:defRPr>
      </a:lvl2pPr>
      <a:lvl3pPr marL="685566" algn="l" defTabSz="685566" rtl="0" eaLnBrk="1" latinLnBrk="0" hangingPunct="1">
        <a:defRPr sz="1350" kern="1200">
          <a:solidFill>
            <a:schemeClr val="tx1"/>
          </a:solidFill>
          <a:latin typeface="+mn-lt"/>
          <a:ea typeface="+mn-ea"/>
          <a:cs typeface="+mn-cs"/>
        </a:defRPr>
      </a:lvl3pPr>
      <a:lvl4pPr marL="1028350" algn="l" defTabSz="685566" rtl="0" eaLnBrk="1" latinLnBrk="0" hangingPunct="1">
        <a:defRPr sz="1350" kern="1200">
          <a:solidFill>
            <a:schemeClr val="tx1"/>
          </a:solidFill>
          <a:latin typeface="+mn-lt"/>
          <a:ea typeface="+mn-ea"/>
          <a:cs typeface="+mn-cs"/>
        </a:defRPr>
      </a:lvl4pPr>
      <a:lvl5pPr marL="1371134" algn="l" defTabSz="685566" rtl="0" eaLnBrk="1" latinLnBrk="0" hangingPunct="1">
        <a:defRPr sz="1350" kern="1200">
          <a:solidFill>
            <a:schemeClr val="tx1"/>
          </a:solidFill>
          <a:latin typeface="+mn-lt"/>
          <a:ea typeface="+mn-ea"/>
          <a:cs typeface="+mn-cs"/>
        </a:defRPr>
      </a:lvl5pPr>
      <a:lvl6pPr marL="1713917" algn="l" defTabSz="685566" rtl="0" eaLnBrk="1" latinLnBrk="0" hangingPunct="1">
        <a:defRPr sz="1350" kern="1200">
          <a:solidFill>
            <a:schemeClr val="tx1"/>
          </a:solidFill>
          <a:latin typeface="+mn-lt"/>
          <a:ea typeface="+mn-ea"/>
          <a:cs typeface="+mn-cs"/>
        </a:defRPr>
      </a:lvl6pPr>
      <a:lvl7pPr marL="2056700" algn="l" defTabSz="685566" rtl="0" eaLnBrk="1" latinLnBrk="0" hangingPunct="1">
        <a:defRPr sz="1350" kern="1200">
          <a:solidFill>
            <a:schemeClr val="tx1"/>
          </a:solidFill>
          <a:latin typeface="+mn-lt"/>
          <a:ea typeface="+mn-ea"/>
          <a:cs typeface="+mn-cs"/>
        </a:defRPr>
      </a:lvl7pPr>
      <a:lvl8pPr marL="2399483" algn="l" defTabSz="685566" rtl="0" eaLnBrk="1" latinLnBrk="0" hangingPunct="1">
        <a:defRPr sz="1350" kern="1200">
          <a:solidFill>
            <a:schemeClr val="tx1"/>
          </a:solidFill>
          <a:latin typeface="+mn-lt"/>
          <a:ea typeface="+mn-ea"/>
          <a:cs typeface="+mn-cs"/>
        </a:defRPr>
      </a:lvl8pPr>
      <a:lvl9pPr marL="2742269" algn="l" defTabSz="6855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0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D7D769-1DBC-4AC9-8C66-20C28DF0E652}"/>
              </a:ext>
            </a:extLst>
          </p:cNvPr>
          <p:cNvSpPr txBox="1">
            <a:spLocks/>
          </p:cNvSpPr>
          <p:nvPr/>
        </p:nvSpPr>
        <p:spPr>
          <a:xfrm>
            <a:off x="6579868" y="2417032"/>
            <a:ext cx="2429378" cy="2603307"/>
          </a:xfrm>
          <a:prstGeom prst="rect">
            <a:avLst/>
          </a:prstGeom>
          <a:solidFill>
            <a:schemeClr val="tx2">
              <a:lumMod val="40000"/>
              <a:lumOff val="60000"/>
            </a:schemeClr>
          </a:solidFill>
          <a:effectLst/>
        </p:spPr>
        <p:txBody>
          <a:bodyPr vert="horz" lIns="137160" tIns="137160" rIns="91409" bIns="137160" rtlCol="0" anchor="b" anchorCtr="0">
            <a:noAutofit/>
          </a:bodyPr>
          <a:lstStyle>
            <a:lvl1pPr algn="l" defTabSz="685955" rtl="0" eaLnBrk="1" latinLnBrk="0" hangingPunct="1">
              <a:lnSpc>
                <a:spcPct val="90000"/>
              </a:lnSpc>
              <a:spcBef>
                <a:spcPct val="0"/>
              </a:spcBef>
              <a:buNone/>
              <a:defRPr lang="en-US" sz="3600" b="0" kern="0" cap="none" spc="-150" baseline="0" dirty="0">
                <a:ln w="3175">
                  <a:noFill/>
                </a:ln>
                <a:gradFill flip="none" rotWithShape="1">
                  <a:gsLst>
                    <a:gs pos="4583">
                      <a:srgbClr val="FFFFFF"/>
                    </a:gs>
                    <a:gs pos="100000">
                      <a:srgbClr val="FFFFFF"/>
                    </a:gs>
                  </a:gsLst>
                  <a:lin ang="5400000" scaled="0"/>
                  <a:tileRect/>
                </a:gradFill>
                <a:effectLst/>
                <a:latin typeface="Segoe UI Light" pitchFamily="34" charset="0"/>
                <a:ea typeface="+mn-ea"/>
                <a:cs typeface="Arial" charset="0"/>
              </a:defRPr>
            </a:lvl1pPr>
          </a:lstStyle>
          <a:p>
            <a:pPr fontAlgn="auto">
              <a:spcAft>
                <a:spcPts val="0"/>
              </a:spcAft>
            </a:pPr>
            <a:endParaRPr lang="en-US" sz="3000" dirty="0"/>
          </a:p>
        </p:txBody>
      </p:sp>
      <p:sp>
        <p:nvSpPr>
          <p:cNvPr id="4" name="Subtitle 3"/>
          <p:cNvSpPr>
            <a:spLocks noGrp="1"/>
          </p:cNvSpPr>
          <p:nvPr>
            <p:ph type="subTitle" idx="1"/>
          </p:nvPr>
        </p:nvSpPr>
        <p:spPr/>
        <p:txBody>
          <a:bodyPr/>
          <a:lstStyle/>
          <a:p>
            <a:r>
              <a:rPr lang="en-US" dirty="0"/>
              <a:t>Richard Patlan | M.A.</a:t>
            </a:r>
          </a:p>
          <a:p>
            <a:r>
              <a:rPr lang="en-US" dirty="0"/>
              <a:t>Database Administrator/Senior SQL Developer</a:t>
            </a:r>
          </a:p>
          <a:p>
            <a:r>
              <a:rPr lang="en-US" dirty="0"/>
              <a:t>SQLWithRichard.com</a:t>
            </a:r>
          </a:p>
        </p:txBody>
      </p:sp>
      <p:sp>
        <p:nvSpPr>
          <p:cNvPr id="2" name="Title 1"/>
          <p:cNvSpPr>
            <a:spLocks noGrp="1"/>
          </p:cNvSpPr>
          <p:nvPr>
            <p:ph type="ctrTitle"/>
          </p:nvPr>
        </p:nvSpPr>
        <p:spPr>
          <a:xfrm>
            <a:off x="0" y="2426658"/>
            <a:ext cx="6434915" cy="2603307"/>
          </a:xfrm>
          <a:solidFill>
            <a:schemeClr val="tx2">
              <a:lumMod val="40000"/>
              <a:lumOff val="60000"/>
            </a:schemeClr>
          </a:solidFill>
        </p:spPr>
        <p:txBody>
          <a:bodyPr/>
          <a:lstStyle/>
          <a:p>
            <a:r>
              <a:rPr lang="en-US" sz="3000" dirty="0"/>
              <a:t>SQL Workshop - 01</a:t>
            </a:r>
            <a:br>
              <a:rPr lang="en-US" sz="3000" dirty="0"/>
            </a:br>
            <a:r>
              <a:rPr lang="en-US" sz="2400" dirty="0"/>
              <a:t>SQLWithRichard.com</a:t>
            </a:r>
            <a:endParaRPr lang="en-US" sz="3000" dirty="0"/>
          </a:p>
        </p:txBody>
      </p:sp>
      <p:sp>
        <p:nvSpPr>
          <p:cNvPr id="9" name="Title 1">
            <a:extLst>
              <a:ext uri="{FF2B5EF4-FFF2-40B4-BE49-F238E27FC236}">
                <a16:creationId xmlns:a16="http://schemas.microsoft.com/office/drawing/2014/main" id="{48883F1F-5C84-4D97-B0FD-F1B664FBA20C}"/>
              </a:ext>
            </a:extLst>
          </p:cNvPr>
          <p:cNvSpPr txBox="1">
            <a:spLocks/>
          </p:cNvSpPr>
          <p:nvPr/>
        </p:nvSpPr>
        <p:spPr>
          <a:xfrm>
            <a:off x="9629" y="9116"/>
            <a:ext cx="2107932" cy="1896690"/>
          </a:xfrm>
          <a:prstGeom prst="rect">
            <a:avLst/>
          </a:prstGeom>
          <a:solidFill>
            <a:schemeClr val="bg1"/>
          </a:solidFill>
          <a:effectLst/>
        </p:spPr>
        <p:txBody>
          <a:bodyPr vert="horz" lIns="137160" tIns="137160" rIns="91409" bIns="137160" rtlCol="0" anchor="b" anchorCtr="0">
            <a:noAutofit/>
          </a:bodyPr>
          <a:lstStyle>
            <a:lvl1pPr algn="l" defTabSz="685955" rtl="0" eaLnBrk="1" latinLnBrk="0" hangingPunct="1">
              <a:lnSpc>
                <a:spcPct val="90000"/>
              </a:lnSpc>
              <a:spcBef>
                <a:spcPct val="0"/>
              </a:spcBef>
              <a:buNone/>
              <a:defRPr lang="en-US" sz="3600" b="0" kern="0" cap="none" spc="-150" baseline="0" dirty="0">
                <a:ln w="3175">
                  <a:noFill/>
                </a:ln>
                <a:gradFill flip="none" rotWithShape="1">
                  <a:gsLst>
                    <a:gs pos="4583">
                      <a:srgbClr val="FFFFFF"/>
                    </a:gs>
                    <a:gs pos="100000">
                      <a:srgbClr val="FFFFFF"/>
                    </a:gs>
                  </a:gsLst>
                  <a:lin ang="5400000" scaled="0"/>
                  <a:tileRect/>
                </a:gradFill>
                <a:effectLst/>
                <a:latin typeface="Segoe UI Light" pitchFamily="34" charset="0"/>
                <a:ea typeface="+mn-ea"/>
                <a:cs typeface="Arial" charset="0"/>
              </a:defRPr>
            </a:lvl1pPr>
          </a:lstStyle>
          <a:p>
            <a:pPr fontAlgn="auto">
              <a:spcAft>
                <a:spcPts val="0"/>
              </a:spcAft>
            </a:pPr>
            <a:endParaRPr lang="en-US" sz="3000" dirty="0"/>
          </a:p>
        </p:txBody>
      </p:sp>
      <p:pic>
        <p:nvPicPr>
          <p:cNvPr id="11" name="Picture 10">
            <a:extLst>
              <a:ext uri="{FF2B5EF4-FFF2-40B4-BE49-F238E27FC236}">
                <a16:creationId xmlns:a16="http://schemas.microsoft.com/office/drawing/2014/main" id="{03DA26E1-A6EE-434E-B544-E5926CAF0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16" y="292613"/>
            <a:ext cx="1295601" cy="1329696"/>
          </a:xfrm>
          <a:prstGeom prst="rect">
            <a:avLst/>
          </a:prstGeom>
        </p:spPr>
      </p:pic>
    </p:spTree>
    <p:extLst>
      <p:ext uri="{BB962C8B-B14F-4D97-AF65-F5344CB8AC3E}">
        <p14:creationId xmlns:p14="http://schemas.microsoft.com/office/powerpoint/2010/main" val="1866017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a:extLst>
              <a:ext uri="{FF2B5EF4-FFF2-40B4-BE49-F238E27FC236}">
                <a16:creationId xmlns:a16="http://schemas.microsoft.com/office/drawing/2014/main" id="{5E054930-8B89-4753-8A11-0747D8727051}"/>
              </a:ext>
            </a:extLst>
          </p:cNvPr>
          <p:cNvSpPr>
            <a:spLocks noGrp="1" noChangeArrowheads="1"/>
          </p:cNvSpPr>
          <p:nvPr>
            <p:ph type="title"/>
          </p:nvPr>
        </p:nvSpPr>
        <p:spPr/>
        <p:txBody>
          <a:bodyPr/>
          <a:lstStyle/>
          <a:p>
            <a:pPr eaLnBrk="1" fontAlgn="auto" hangingPunct="1">
              <a:spcAft>
                <a:spcPts val="0"/>
              </a:spcAft>
              <a:defRPr/>
            </a:pPr>
            <a:r>
              <a:rPr lang="en-US" dirty="0"/>
              <a:t>Basics Datatypes</a:t>
            </a:r>
          </a:p>
        </p:txBody>
      </p:sp>
      <p:pic>
        <p:nvPicPr>
          <p:cNvPr id="1026" name="Picture 2" descr="SQL Server Data Types">
            <a:extLst>
              <a:ext uri="{FF2B5EF4-FFF2-40B4-BE49-F238E27FC236}">
                <a16:creationId xmlns:a16="http://schemas.microsoft.com/office/drawing/2014/main" id="{FE1E147D-E80A-408A-8ACC-18B226D0FC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0375" y="663959"/>
            <a:ext cx="8223250" cy="6062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274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A5F1950C-3B49-40F9-B4A8-0E5E703FD1A9}"/>
              </a:ext>
            </a:extLst>
          </p:cNvPr>
          <p:cNvSpPr>
            <a:spLocks noGrp="1"/>
          </p:cNvSpPr>
          <p:nvPr>
            <p:ph idx="1"/>
          </p:nvPr>
        </p:nvSpPr>
        <p:spPr>
          <a:xfrm>
            <a:off x="458788" y="1630776"/>
            <a:ext cx="7751762" cy="3747673"/>
          </a:xfrm>
        </p:spPr>
        <p:txBody>
          <a:bodyPr/>
          <a:lstStyle/>
          <a:p>
            <a:pPr eaLnBrk="1" hangingPunct="1">
              <a:buFont typeface="Wingdings" panose="05000000000000000000" pitchFamily="2" charset="2"/>
              <a:buNone/>
            </a:pPr>
            <a:r>
              <a:rPr lang="en-US" altLang="en-US" sz="2400" dirty="0"/>
              <a:t>This include:</a:t>
            </a:r>
          </a:p>
          <a:p>
            <a:pPr eaLnBrk="1" hangingPunct="1">
              <a:buFont typeface="Wingdings" panose="05000000000000000000" pitchFamily="2" charset="2"/>
              <a:buNone/>
            </a:pPr>
            <a:r>
              <a:rPr lang="en-US" altLang="en-US" sz="2400" dirty="0"/>
              <a:t> </a:t>
            </a:r>
          </a:p>
          <a:p>
            <a:pPr marL="342900" indent="-342900" eaLnBrk="1" hangingPunct="1">
              <a:buFont typeface="Arial" panose="020B0604020202020204" pitchFamily="34" charset="0"/>
              <a:buChar char="•"/>
            </a:pPr>
            <a:r>
              <a:rPr lang="en-US" altLang="en-US" sz="2400" dirty="0"/>
              <a:t>SELECT</a:t>
            </a:r>
          </a:p>
          <a:p>
            <a:pPr marL="342900" indent="-342900" eaLnBrk="1" hangingPunct="1">
              <a:buFont typeface="Arial" panose="020B0604020202020204" pitchFamily="34" charset="0"/>
              <a:buChar char="•"/>
            </a:pPr>
            <a:r>
              <a:rPr lang="en-US" altLang="en-US" sz="2400" dirty="0"/>
              <a:t>UPDATE</a:t>
            </a:r>
          </a:p>
          <a:p>
            <a:pPr marL="342900" indent="-342900" eaLnBrk="1" hangingPunct="1">
              <a:buFont typeface="Arial" panose="020B0604020202020204" pitchFamily="34" charset="0"/>
              <a:buChar char="•"/>
            </a:pPr>
            <a:r>
              <a:rPr lang="en-US" altLang="en-US" sz="2400" dirty="0"/>
              <a:t>DELETE</a:t>
            </a:r>
          </a:p>
          <a:p>
            <a:pPr marL="342900" indent="-342900" eaLnBrk="1" hangingPunct="1">
              <a:buFont typeface="Arial" panose="020B0604020202020204" pitchFamily="34" charset="0"/>
              <a:buChar char="•"/>
            </a:pPr>
            <a:r>
              <a:rPr lang="en-US" altLang="en-US" sz="2400" dirty="0"/>
              <a:t>INSERT</a:t>
            </a:r>
          </a:p>
          <a:p>
            <a:pPr marL="342900" indent="-342900" eaLnBrk="1" hangingPunct="1">
              <a:buFont typeface="Arial" panose="020B0604020202020204" pitchFamily="34" charset="0"/>
              <a:buChar char="•"/>
            </a:pPr>
            <a:r>
              <a:rPr lang="en-US" altLang="en-US" sz="2400" dirty="0"/>
              <a:t>WHERE</a:t>
            </a:r>
          </a:p>
          <a:p>
            <a:pPr marL="342900" indent="-342900" eaLnBrk="1" hangingPunct="1">
              <a:buFont typeface="Arial" panose="020B0604020202020204" pitchFamily="34" charset="0"/>
              <a:buChar char="•"/>
            </a:pPr>
            <a:r>
              <a:rPr lang="en-US" altLang="en-US" sz="2400" dirty="0"/>
              <a:t>and others</a:t>
            </a:r>
          </a:p>
          <a:p>
            <a:pPr eaLnBrk="1" hangingPunct="1"/>
            <a:endParaRPr lang="en-US" altLang="en-US" dirty="0"/>
          </a:p>
        </p:txBody>
      </p:sp>
      <p:sp>
        <p:nvSpPr>
          <p:cNvPr id="5" name="Rectangle 2">
            <a:extLst>
              <a:ext uri="{FF2B5EF4-FFF2-40B4-BE49-F238E27FC236}">
                <a16:creationId xmlns:a16="http://schemas.microsoft.com/office/drawing/2014/main" id="{A1BCD523-702A-44FD-8D2E-639B6E53C369}"/>
              </a:ext>
            </a:extLst>
          </p:cNvPr>
          <p:cNvSpPr txBox="1">
            <a:spLocks noChangeArrowheads="1"/>
          </p:cNvSpPr>
          <p:nvPr/>
        </p:nvSpPr>
        <p:spPr>
          <a:xfrm>
            <a:off x="609600" y="427038"/>
            <a:ext cx="8229600" cy="1143000"/>
          </a:xfrm>
          <a:prstGeom prst="rect">
            <a:avLst/>
          </a:prstGeom>
        </p:spPr>
        <p:txBody>
          <a:bodyPr anchor="ctr">
            <a:normAutofit fontScale="97500"/>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eaLnBrk="1" fontAlgn="auto" hangingPunct="1">
              <a:spcAft>
                <a:spcPts val="0"/>
              </a:spcAft>
              <a:defRPr/>
            </a:pPr>
            <a:r>
              <a:rPr lang="en-US" b="0" dirty="0"/>
              <a:t>Data Manipulation Language (DML)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a:extLst>
              <a:ext uri="{FF2B5EF4-FFF2-40B4-BE49-F238E27FC236}">
                <a16:creationId xmlns:a16="http://schemas.microsoft.com/office/drawing/2014/main" id="{C494C550-5A96-4F1F-A7F9-B5F0DFB65510}"/>
              </a:ext>
            </a:extLst>
          </p:cNvPr>
          <p:cNvSpPr>
            <a:spLocks noGrp="1" noChangeArrowheads="1"/>
          </p:cNvSpPr>
          <p:nvPr>
            <p:ph idx="1"/>
          </p:nvPr>
        </p:nvSpPr>
        <p:spPr/>
        <p:txBody>
          <a:bodyPr/>
          <a:lstStyle/>
          <a:p>
            <a:pPr eaLnBrk="1" hangingPunct="1">
              <a:lnSpc>
                <a:spcPct val="90000"/>
              </a:lnSpc>
            </a:pPr>
            <a:r>
              <a:rPr lang="en-US" altLang="en-US" sz="2400" dirty="0"/>
              <a:t>With SQL you:</a:t>
            </a:r>
          </a:p>
          <a:p>
            <a:pPr eaLnBrk="1" hangingPunct="1">
              <a:lnSpc>
                <a:spcPct val="90000"/>
              </a:lnSpc>
            </a:pPr>
            <a:endParaRPr lang="en-US" altLang="en-US" sz="2400" dirty="0"/>
          </a:p>
          <a:p>
            <a:pPr eaLnBrk="1" hangingPunct="1">
              <a:lnSpc>
                <a:spcPct val="90000"/>
              </a:lnSpc>
            </a:pPr>
            <a:r>
              <a:rPr lang="en-US" altLang="en-US" sz="2400" dirty="0"/>
              <a:t>Insert rows into a database using the </a:t>
            </a:r>
            <a:r>
              <a:rPr lang="en-US" altLang="en-US" sz="2400" u="sng" dirty="0"/>
              <a:t>SQL INSERT Statement </a:t>
            </a:r>
          </a:p>
          <a:p>
            <a:pPr eaLnBrk="1" hangingPunct="1">
              <a:lnSpc>
                <a:spcPct val="90000"/>
              </a:lnSpc>
            </a:pPr>
            <a:endParaRPr lang="en-US" altLang="en-US" sz="2400" dirty="0"/>
          </a:p>
          <a:p>
            <a:pPr eaLnBrk="1" hangingPunct="1">
              <a:lnSpc>
                <a:spcPct val="90000"/>
              </a:lnSpc>
            </a:pPr>
            <a:r>
              <a:rPr lang="en-US" altLang="en-US" sz="2400" dirty="0"/>
              <a:t>Update rows in a database using the </a:t>
            </a:r>
            <a:r>
              <a:rPr lang="en-US" altLang="en-US" sz="2400" u="sng" dirty="0"/>
              <a:t>SQL UPDATE Statement</a:t>
            </a:r>
            <a:r>
              <a:rPr lang="en-US" altLang="en-US" sz="2400" dirty="0"/>
              <a:t> </a:t>
            </a:r>
          </a:p>
          <a:p>
            <a:pPr eaLnBrk="1" hangingPunct="1">
              <a:lnSpc>
                <a:spcPct val="90000"/>
              </a:lnSpc>
            </a:pPr>
            <a:endParaRPr lang="en-US" altLang="en-US" sz="2400" dirty="0"/>
          </a:p>
          <a:p>
            <a:pPr eaLnBrk="1" hangingPunct="1">
              <a:lnSpc>
                <a:spcPct val="90000"/>
              </a:lnSpc>
            </a:pPr>
            <a:r>
              <a:rPr lang="en-US" altLang="en-US" sz="2400" dirty="0"/>
              <a:t>Delete rows from a database using the </a:t>
            </a:r>
            <a:r>
              <a:rPr lang="en-US" altLang="en-US" sz="2400" u="sng" dirty="0"/>
              <a:t>SQL DELETE Statement</a:t>
            </a:r>
            <a:endParaRPr lang="en-US" altLang="en-US" sz="2400" dirty="0"/>
          </a:p>
          <a:p>
            <a:pPr eaLnBrk="1" hangingPunct="1">
              <a:lnSpc>
                <a:spcPct val="90000"/>
              </a:lnSpc>
            </a:pPr>
            <a:endParaRPr lang="en-US" altLang="en-US" dirty="0"/>
          </a:p>
        </p:txBody>
      </p:sp>
      <p:sp>
        <p:nvSpPr>
          <p:cNvPr id="315394" name="Rectangle 2">
            <a:extLst>
              <a:ext uri="{FF2B5EF4-FFF2-40B4-BE49-F238E27FC236}">
                <a16:creationId xmlns:a16="http://schemas.microsoft.com/office/drawing/2014/main" id="{2DD36898-5605-4E3F-9C44-18D6227D59DD}"/>
              </a:ext>
            </a:extLst>
          </p:cNvPr>
          <p:cNvSpPr>
            <a:spLocks noGrp="1" noChangeArrowheads="1"/>
          </p:cNvSpPr>
          <p:nvPr>
            <p:ph type="title"/>
          </p:nvPr>
        </p:nvSpPr>
        <p:spPr/>
        <p:txBody>
          <a:bodyPr/>
          <a:lstStyle/>
          <a:p>
            <a:pPr eaLnBrk="1" fontAlgn="auto" hangingPunct="1">
              <a:spcAft>
                <a:spcPts val="0"/>
              </a:spcAft>
              <a:defRPr/>
            </a:pPr>
            <a:r>
              <a:rPr lang="en-US" dirty="0"/>
              <a:t>SQL Basics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a:extLst>
              <a:ext uri="{FF2B5EF4-FFF2-40B4-BE49-F238E27FC236}">
                <a16:creationId xmlns:a16="http://schemas.microsoft.com/office/drawing/2014/main" id="{C00F5C40-E4C5-4FEF-B061-F78C059FCB0B}"/>
              </a:ext>
            </a:extLst>
          </p:cNvPr>
          <p:cNvSpPr>
            <a:spLocks noGrp="1" noChangeArrowheads="1"/>
          </p:cNvSpPr>
          <p:nvPr>
            <p:ph idx="1"/>
          </p:nvPr>
        </p:nvSpPr>
        <p:spPr>
          <a:xfrm>
            <a:off x="457200" y="1219200"/>
            <a:ext cx="8229600" cy="5181600"/>
          </a:xfrm>
        </p:spPr>
        <p:txBody>
          <a:bodyPr/>
          <a:lstStyle/>
          <a:p>
            <a:pPr marL="109537" indent="0">
              <a:buFont typeface="Wingdings 3" panose="05040102010807070707" pitchFamily="18" charset="2"/>
              <a:buNone/>
              <a:defRPr/>
            </a:pPr>
            <a:r>
              <a:rPr lang="en-US" altLang="en-US" sz="2400" dirty="0"/>
              <a:t>Insert Data Only in Specified Columns:</a:t>
            </a:r>
          </a:p>
          <a:p>
            <a:pPr marL="109537" indent="0">
              <a:buFont typeface="Wingdings 3" panose="05040102010807070707" pitchFamily="18" charset="2"/>
              <a:buNone/>
              <a:defRPr/>
            </a:pPr>
            <a:endParaRPr lang="en-US" altLang="en-US" sz="2400" dirty="0"/>
          </a:p>
          <a:p>
            <a:pPr marL="109537" indent="0">
              <a:buFont typeface="Wingdings 3" panose="05040102010807070707" pitchFamily="18" charset="2"/>
              <a:buNone/>
              <a:defRPr/>
            </a:pPr>
            <a:r>
              <a:rPr lang="en-US" altLang="en-US" sz="2400" dirty="0"/>
              <a:t>Syntax:</a:t>
            </a:r>
          </a:p>
          <a:p>
            <a:pPr marL="109537" indent="0">
              <a:buFont typeface="Wingdings 3" panose="05040102010807070707" pitchFamily="18" charset="2"/>
              <a:buNone/>
              <a:defRPr/>
            </a:pPr>
            <a:endParaRPr lang="en-US" altLang="en-US" sz="2400" dirty="0"/>
          </a:p>
          <a:p>
            <a:r>
              <a:rPr lang="en-US" dirty="0"/>
              <a:t>INSERT INTO Customers </a:t>
            </a:r>
          </a:p>
          <a:p>
            <a:r>
              <a:rPr lang="en-US" dirty="0"/>
              <a:t>(</a:t>
            </a:r>
            <a:r>
              <a:rPr lang="en-US" dirty="0" err="1"/>
              <a:t>cust_number</a:t>
            </a:r>
            <a:r>
              <a:rPr lang="en-US" dirty="0"/>
              <a:t>, </a:t>
            </a:r>
            <a:r>
              <a:rPr lang="en-US" dirty="0" err="1"/>
              <a:t>cust_name</a:t>
            </a:r>
            <a:endParaRPr lang="en-US" dirty="0"/>
          </a:p>
          <a:p>
            <a:r>
              <a:rPr lang="en-US" dirty="0"/>
              <a:t>)</a:t>
            </a:r>
          </a:p>
          <a:p>
            <a:endParaRPr lang="en-US" dirty="0"/>
          </a:p>
          <a:p>
            <a:r>
              <a:rPr lang="en-US" dirty="0"/>
              <a:t>VALUES </a:t>
            </a:r>
          </a:p>
          <a:p>
            <a:r>
              <a:rPr lang="en-US" dirty="0"/>
              <a:t>(</a:t>
            </a:r>
          </a:p>
          <a:p>
            <a:r>
              <a:rPr lang="en-US" dirty="0"/>
              <a:t> 6,'Smith, John'</a:t>
            </a:r>
          </a:p>
          <a:p>
            <a:r>
              <a:rPr lang="en-US" dirty="0"/>
              <a:t> )</a:t>
            </a:r>
            <a:endParaRPr lang="en-US" altLang="en-US" sz="2400" dirty="0"/>
          </a:p>
          <a:p>
            <a:pPr marL="109537" indent="0">
              <a:buFont typeface="Wingdings 3" panose="05040102010807070707" pitchFamily="18" charset="2"/>
              <a:buNone/>
              <a:defRPr/>
            </a:pPr>
            <a:r>
              <a:rPr lang="en-US" altLang="en-US" sz="2400" dirty="0"/>
              <a:t>Note! You need at least to include all columns that cannot be NULL.</a:t>
            </a:r>
          </a:p>
          <a:p>
            <a:pPr>
              <a:defRPr/>
            </a:pPr>
            <a:endParaRPr lang="en-US" altLang="en-US" sz="2400" dirty="0"/>
          </a:p>
        </p:txBody>
      </p:sp>
      <p:sp>
        <p:nvSpPr>
          <p:cNvPr id="316418" name="Rectangle 2">
            <a:extLst>
              <a:ext uri="{FF2B5EF4-FFF2-40B4-BE49-F238E27FC236}">
                <a16:creationId xmlns:a16="http://schemas.microsoft.com/office/drawing/2014/main" id="{F458F3F4-0C8E-44F8-8F3E-FCB806413B03}"/>
              </a:ext>
            </a:extLst>
          </p:cNvPr>
          <p:cNvSpPr>
            <a:spLocks noGrp="1" noChangeArrowheads="1"/>
          </p:cNvSpPr>
          <p:nvPr>
            <p:ph type="title"/>
          </p:nvPr>
        </p:nvSpPr>
        <p:spPr/>
        <p:txBody>
          <a:bodyPr/>
          <a:lstStyle/>
          <a:p>
            <a:pPr eaLnBrk="1" fontAlgn="auto" hangingPunct="1">
              <a:spcAft>
                <a:spcPts val="0"/>
              </a:spcAft>
              <a:defRPr/>
            </a:pPr>
            <a:r>
              <a:rPr lang="en-US" dirty="0"/>
              <a:t>SQL - </a:t>
            </a:r>
            <a:r>
              <a:rPr lang="en-US" b="0" dirty="0"/>
              <a:t>INSERT INTO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a:extLst>
              <a:ext uri="{FF2B5EF4-FFF2-40B4-BE49-F238E27FC236}">
                <a16:creationId xmlns:a16="http://schemas.microsoft.com/office/drawing/2014/main" id="{DA4770D8-4BA4-483A-A649-69E6EE918CCC}"/>
              </a:ext>
            </a:extLst>
          </p:cNvPr>
          <p:cNvSpPr>
            <a:spLocks noGrp="1" noChangeArrowheads="1"/>
          </p:cNvSpPr>
          <p:nvPr>
            <p:ph idx="1"/>
          </p:nvPr>
        </p:nvSpPr>
        <p:spPr>
          <a:xfrm>
            <a:off x="457200" y="1219200"/>
            <a:ext cx="8229600" cy="4525963"/>
          </a:xfrm>
        </p:spPr>
        <p:txBody>
          <a:bodyPr/>
          <a:lstStyle/>
          <a:p>
            <a:pPr marL="109537" indent="0">
              <a:buFont typeface="Wingdings 3" panose="05040102010807070707" pitchFamily="18" charset="2"/>
              <a:buNone/>
              <a:defRPr/>
            </a:pPr>
            <a:r>
              <a:rPr lang="en-US" altLang="en-US" sz="2400" dirty="0"/>
              <a:t>The UPDATE statement is used to update existing records in a table.</a:t>
            </a:r>
          </a:p>
          <a:p>
            <a:pPr marL="109537" indent="0">
              <a:buFont typeface="Wingdings 3" panose="05040102010807070707" pitchFamily="18" charset="2"/>
              <a:buNone/>
              <a:defRPr/>
            </a:pPr>
            <a:endParaRPr lang="en-US" altLang="en-US" sz="2400" dirty="0"/>
          </a:p>
          <a:p>
            <a:pPr marL="109537" indent="0">
              <a:buFont typeface="Wingdings 3" panose="05040102010807070707" pitchFamily="18" charset="2"/>
              <a:buNone/>
              <a:defRPr/>
            </a:pPr>
            <a:r>
              <a:rPr lang="en-US" altLang="en-US" sz="2400" dirty="0"/>
              <a:t>Syntax:</a:t>
            </a:r>
          </a:p>
          <a:p>
            <a:pPr marL="109537" indent="0">
              <a:buFont typeface="Wingdings 3" panose="05040102010807070707" pitchFamily="18" charset="2"/>
              <a:buNone/>
              <a:defRPr/>
            </a:pPr>
            <a:endParaRPr lang="en-US" altLang="en-US" sz="2400" dirty="0"/>
          </a:p>
          <a:p>
            <a:r>
              <a:rPr lang="en-US" sz="2400" dirty="0"/>
              <a:t>Update Customers</a:t>
            </a:r>
          </a:p>
          <a:p>
            <a:r>
              <a:rPr lang="en-US" sz="2400" dirty="0"/>
              <a:t>Set </a:t>
            </a:r>
            <a:r>
              <a:rPr lang="en-US" sz="2400" dirty="0" err="1"/>
              <a:t>cust_name</a:t>
            </a:r>
            <a:r>
              <a:rPr lang="en-US" sz="2400" dirty="0"/>
              <a:t>='Bruin, Joe' </a:t>
            </a:r>
          </a:p>
          <a:p>
            <a:r>
              <a:rPr lang="en-US" sz="2400" dirty="0"/>
              <a:t>Where </a:t>
            </a:r>
            <a:r>
              <a:rPr lang="en-US" sz="2400" dirty="0" err="1"/>
              <a:t>cust_id</a:t>
            </a:r>
            <a:r>
              <a:rPr lang="en-US" sz="2400" dirty="0"/>
              <a:t>=6</a:t>
            </a:r>
            <a:endParaRPr lang="en-US" altLang="en-US" sz="2400" dirty="0"/>
          </a:p>
        </p:txBody>
      </p:sp>
      <p:sp>
        <p:nvSpPr>
          <p:cNvPr id="316418" name="Rectangle 2">
            <a:extLst>
              <a:ext uri="{FF2B5EF4-FFF2-40B4-BE49-F238E27FC236}">
                <a16:creationId xmlns:a16="http://schemas.microsoft.com/office/drawing/2014/main" id="{A6041D17-5EC4-42D5-A198-883A59B1A184}"/>
              </a:ext>
            </a:extLst>
          </p:cNvPr>
          <p:cNvSpPr>
            <a:spLocks noGrp="1" noChangeArrowheads="1"/>
          </p:cNvSpPr>
          <p:nvPr>
            <p:ph type="title"/>
          </p:nvPr>
        </p:nvSpPr>
        <p:spPr/>
        <p:txBody>
          <a:bodyPr/>
          <a:lstStyle/>
          <a:p>
            <a:pPr eaLnBrk="1" fontAlgn="auto" hangingPunct="1">
              <a:spcAft>
                <a:spcPts val="0"/>
              </a:spcAft>
              <a:defRPr/>
            </a:pPr>
            <a:r>
              <a:rPr lang="en-US" dirty="0"/>
              <a:t>SQL - </a:t>
            </a:r>
            <a:r>
              <a:rPr lang="en-US" b="0" dirty="0"/>
              <a:t>UPDATE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a:extLst>
              <a:ext uri="{FF2B5EF4-FFF2-40B4-BE49-F238E27FC236}">
                <a16:creationId xmlns:a16="http://schemas.microsoft.com/office/drawing/2014/main" id="{5D322E99-0B18-4764-8B5B-C123D76D60C5}"/>
              </a:ext>
            </a:extLst>
          </p:cNvPr>
          <p:cNvSpPr>
            <a:spLocks noGrp="1" noChangeArrowheads="1"/>
          </p:cNvSpPr>
          <p:nvPr>
            <p:ph idx="1"/>
          </p:nvPr>
        </p:nvSpPr>
        <p:spPr>
          <a:xfrm>
            <a:off x="457200" y="1219200"/>
            <a:ext cx="8229600" cy="4525963"/>
          </a:xfrm>
        </p:spPr>
        <p:txBody>
          <a:bodyPr/>
          <a:lstStyle/>
          <a:p>
            <a:pPr marL="109537" indent="0">
              <a:buFont typeface="Wingdings 3" panose="05040102010807070707" pitchFamily="18" charset="2"/>
              <a:buNone/>
              <a:defRPr/>
            </a:pPr>
            <a:endParaRPr lang="en-US" altLang="en-US" sz="2400" dirty="0"/>
          </a:p>
          <a:p>
            <a:pPr marL="109537" indent="0">
              <a:buFont typeface="Wingdings 3" panose="05040102010807070707" pitchFamily="18" charset="2"/>
              <a:buNone/>
              <a:defRPr/>
            </a:pPr>
            <a:r>
              <a:rPr lang="en-US" altLang="en-US" sz="2400" dirty="0"/>
              <a:t>The DELETE statement is used to delete rows in a table.</a:t>
            </a:r>
          </a:p>
          <a:p>
            <a:pPr marL="109537" indent="0">
              <a:buFont typeface="Wingdings 3" panose="05040102010807070707" pitchFamily="18" charset="2"/>
              <a:buNone/>
              <a:defRPr/>
            </a:pPr>
            <a:endParaRPr lang="en-US" altLang="en-US" sz="2400" dirty="0"/>
          </a:p>
          <a:p>
            <a:pPr marL="109537" indent="0">
              <a:buFont typeface="Wingdings 3" panose="05040102010807070707" pitchFamily="18" charset="2"/>
              <a:buNone/>
              <a:defRPr/>
            </a:pPr>
            <a:r>
              <a:rPr lang="en-US" altLang="en-US" sz="2400" dirty="0"/>
              <a:t>Syntax:</a:t>
            </a:r>
          </a:p>
          <a:p>
            <a:pPr marL="109537" indent="0">
              <a:buFont typeface="Wingdings 3" panose="05040102010807070707" pitchFamily="18" charset="2"/>
              <a:buNone/>
              <a:defRPr/>
            </a:pPr>
            <a:endParaRPr lang="en-US" altLang="en-US" sz="2400" dirty="0"/>
          </a:p>
          <a:p>
            <a:r>
              <a:rPr lang="en-US" sz="2400" dirty="0"/>
              <a:t>DELETE FROM Customers</a:t>
            </a:r>
          </a:p>
          <a:p>
            <a:r>
              <a:rPr lang="en-US" sz="2400" dirty="0"/>
              <a:t>Where </a:t>
            </a:r>
            <a:r>
              <a:rPr lang="en-US" sz="2400" dirty="0" err="1"/>
              <a:t>cust_id</a:t>
            </a:r>
            <a:r>
              <a:rPr lang="en-US" sz="2400" dirty="0"/>
              <a:t>=6</a:t>
            </a:r>
            <a:endParaRPr lang="en-US" altLang="en-US" sz="2400" dirty="0"/>
          </a:p>
          <a:p>
            <a:pPr>
              <a:defRPr/>
            </a:pPr>
            <a:endParaRPr lang="en-US" altLang="en-US" sz="2400" dirty="0"/>
          </a:p>
        </p:txBody>
      </p:sp>
      <p:sp>
        <p:nvSpPr>
          <p:cNvPr id="316418" name="Rectangle 2">
            <a:extLst>
              <a:ext uri="{FF2B5EF4-FFF2-40B4-BE49-F238E27FC236}">
                <a16:creationId xmlns:a16="http://schemas.microsoft.com/office/drawing/2014/main" id="{B10C51F4-DB2D-4753-9E74-591E5D82E1CB}"/>
              </a:ext>
            </a:extLst>
          </p:cNvPr>
          <p:cNvSpPr>
            <a:spLocks noGrp="1" noChangeArrowheads="1"/>
          </p:cNvSpPr>
          <p:nvPr>
            <p:ph type="title"/>
          </p:nvPr>
        </p:nvSpPr>
        <p:spPr/>
        <p:txBody>
          <a:bodyPr/>
          <a:lstStyle/>
          <a:p>
            <a:pPr eaLnBrk="1" fontAlgn="auto" hangingPunct="1">
              <a:spcAft>
                <a:spcPts val="0"/>
              </a:spcAft>
              <a:defRPr/>
            </a:pPr>
            <a:r>
              <a:rPr lang="en-US" dirty="0"/>
              <a:t>SQL - </a:t>
            </a:r>
            <a:r>
              <a:rPr lang="en-US" b="0" dirty="0"/>
              <a:t>DELETE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C9A0F594-1C7E-44CA-B7FA-9592FD02A25E}"/>
              </a:ext>
            </a:extLst>
          </p:cNvPr>
          <p:cNvSpPr>
            <a:spLocks noGrp="1"/>
          </p:cNvSpPr>
          <p:nvPr>
            <p:ph idx="1"/>
          </p:nvPr>
        </p:nvSpPr>
        <p:spPr>
          <a:xfrm>
            <a:off x="457200" y="1219200"/>
            <a:ext cx="8229600" cy="4525963"/>
          </a:xfrm>
        </p:spPr>
        <p:txBody>
          <a:bodyPr/>
          <a:lstStyle/>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r>
              <a:rPr lang="en-US" altLang="en-US" sz="2400" dirty="0"/>
              <a:t>The SELECT statement is probably the most used SQL command. </a:t>
            </a:r>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r>
              <a:rPr lang="en-US" altLang="en-US" sz="2400" dirty="0"/>
              <a:t>The SELECT statement is used for retrieving rows from a database and enables the selection of one or many rows or columns from one or many tables in the database. </a:t>
            </a:r>
          </a:p>
          <a:p>
            <a:pPr marL="107950" indent="0">
              <a:buFont typeface="Wingdings 3" panose="05040102010807070707" pitchFamily="18" charset="2"/>
              <a:buNone/>
            </a:pPr>
            <a:endParaRPr lang="en-US" altLang="en-US" sz="2400" dirty="0"/>
          </a:p>
        </p:txBody>
      </p:sp>
      <p:sp>
        <p:nvSpPr>
          <p:cNvPr id="316418" name="Rectangle 2">
            <a:extLst>
              <a:ext uri="{FF2B5EF4-FFF2-40B4-BE49-F238E27FC236}">
                <a16:creationId xmlns:a16="http://schemas.microsoft.com/office/drawing/2014/main" id="{A79D66F4-6E08-4063-9801-1CE8EBB2D0A9}"/>
              </a:ext>
            </a:extLst>
          </p:cNvPr>
          <p:cNvSpPr>
            <a:spLocks noGrp="1" noChangeArrowheads="1"/>
          </p:cNvSpPr>
          <p:nvPr>
            <p:ph type="title"/>
          </p:nvPr>
        </p:nvSpPr>
        <p:spPr/>
        <p:txBody>
          <a:bodyPr/>
          <a:lstStyle/>
          <a:p>
            <a:pPr eaLnBrk="1" fontAlgn="auto" hangingPunct="1">
              <a:spcAft>
                <a:spcPts val="0"/>
              </a:spcAft>
              <a:defRPr/>
            </a:pPr>
            <a:r>
              <a:rPr lang="en-US" dirty="0"/>
              <a:t>SQL - </a:t>
            </a:r>
            <a:r>
              <a:rPr lang="en-US" b="0" dirty="0"/>
              <a:t>SELECT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A63848DF-DD9E-4DD6-B722-CE2CABC8BE65}"/>
              </a:ext>
            </a:extLst>
          </p:cNvPr>
          <p:cNvSpPr>
            <a:spLocks noGrp="1"/>
          </p:cNvSpPr>
          <p:nvPr>
            <p:ph idx="1"/>
          </p:nvPr>
        </p:nvSpPr>
        <p:spPr>
          <a:xfrm>
            <a:off x="822325" y="1100138"/>
            <a:ext cx="7521575" cy="5248244"/>
          </a:xfrm>
        </p:spPr>
        <p:txBody>
          <a:bodyPr/>
          <a:lstStyle/>
          <a:p>
            <a:pPr eaLnBrk="1" hangingPunct="1">
              <a:buFont typeface="Wingdings" panose="05000000000000000000" pitchFamily="2" charset="2"/>
              <a:buNone/>
            </a:pPr>
            <a:endParaRPr lang="en-US" altLang="en-US" sz="2400" dirty="0"/>
          </a:p>
          <a:p>
            <a:pPr eaLnBrk="1" hangingPunct="1">
              <a:buFont typeface="Wingdings" panose="05000000000000000000" pitchFamily="2" charset="2"/>
              <a:buNone/>
            </a:pPr>
            <a:r>
              <a:rPr lang="en-US" altLang="en-US" sz="2400" dirty="0"/>
              <a:t>With SQL you can: </a:t>
            </a:r>
          </a:p>
          <a:p>
            <a:pPr eaLnBrk="1" hangingPunct="1">
              <a:buFont typeface="Wingdings" panose="05000000000000000000" pitchFamily="2" charset="2"/>
              <a:buNone/>
            </a:pPr>
            <a:endParaRPr lang="en-US" altLang="en-US" sz="2400" dirty="0"/>
          </a:p>
          <a:p>
            <a:pPr eaLnBrk="1" hangingPunct="1"/>
            <a:r>
              <a:rPr lang="en-US" altLang="en-US" sz="2400" dirty="0"/>
              <a:t>Retrieve data from a database querying using the </a:t>
            </a:r>
            <a:r>
              <a:rPr lang="en-US" altLang="en-US" sz="2400" u="sng" dirty="0"/>
              <a:t>SQL SELECT Statement</a:t>
            </a:r>
          </a:p>
          <a:p>
            <a:pPr eaLnBrk="1" hangingPunct="1"/>
            <a:endParaRPr lang="en-US" altLang="en-US" sz="2400" dirty="0"/>
          </a:p>
          <a:p>
            <a:pPr marL="609600" indent="-609600"/>
            <a:r>
              <a:rPr lang="en-US" altLang="en-US" sz="2400" dirty="0"/>
              <a:t>With SQL, we can query a database and have a result</a:t>
            </a:r>
          </a:p>
          <a:p>
            <a:pPr marL="609600" indent="-609600"/>
            <a:r>
              <a:rPr lang="en-US" altLang="en-US" sz="2400" dirty="0"/>
              <a:t>set returned. </a:t>
            </a:r>
          </a:p>
          <a:p>
            <a:pPr marL="609600" indent="-609600"/>
            <a:endParaRPr lang="en-US" altLang="en-US" sz="2400" dirty="0"/>
          </a:p>
          <a:p>
            <a:pPr marL="609600" indent="-609600"/>
            <a:endParaRPr lang="en-US" altLang="en-US" sz="2400" dirty="0"/>
          </a:p>
          <a:p>
            <a:pPr eaLnBrk="1" hangingPunct="1"/>
            <a:endParaRPr lang="en-US" altLang="en-US" dirty="0"/>
          </a:p>
          <a:p>
            <a:pPr eaLnBrk="1" hangingPunct="1">
              <a:buFont typeface="Wingdings" panose="05000000000000000000" pitchFamily="2" charset="2"/>
              <a:buNone/>
            </a:pPr>
            <a:endParaRPr lang="en-US" altLang="en-US" dirty="0"/>
          </a:p>
        </p:txBody>
      </p:sp>
      <p:sp>
        <p:nvSpPr>
          <p:cNvPr id="314370" name="Rectangle 2">
            <a:extLst>
              <a:ext uri="{FF2B5EF4-FFF2-40B4-BE49-F238E27FC236}">
                <a16:creationId xmlns:a16="http://schemas.microsoft.com/office/drawing/2014/main" id="{D9346C03-0A87-4C1A-8C05-F1D47F3AEEF3}"/>
              </a:ext>
            </a:extLst>
          </p:cNvPr>
          <p:cNvSpPr>
            <a:spLocks noGrp="1" noChangeArrowheads="1"/>
          </p:cNvSpPr>
          <p:nvPr>
            <p:ph type="title"/>
          </p:nvPr>
        </p:nvSpPr>
        <p:spPr/>
        <p:txBody>
          <a:bodyPr/>
          <a:lstStyle/>
          <a:p>
            <a:pPr eaLnBrk="1" fontAlgn="auto" hangingPunct="1">
              <a:spcAft>
                <a:spcPts val="0"/>
              </a:spcAft>
              <a:defRPr/>
            </a:pPr>
            <a:r>
              <a:rPr lang="en-US" dirty="0"/>
              <a:t>SQL Basics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a:extLst>
              <a:ext uri="{FF2B5EF4-FFF2-40B4-BE49-F238E27FC236}">
                <a16:creationId xmlns:a16="http://schemas.microsoft.com/office/drawing/2014/main" id="{1C839F85-4DB8-4338-9E7E-F298EF3209B4}"/>
              </a:ext>
            </a:extLst>
          </p:cNvPr>
          <p:cNvSpPr>
            <a:spLocks noGrp="1" noChangeArrowheads="1"/>
          </p:cNvSpPr>
          <p:nvPr>
            <p:ph type="title"/>
          </p:nvPr>
        </p:nvSpPr>
        <p:spPr/>
        <p:txBody>
          <a:bodyPr/>
          <a:lstStyle/>
          <a:p>
            <a:pPr eaLnBrk="1" fontAlgn="auto" hangingPunct="1">
              <a:spcAft>
                <a:spcPts val="0"/>
              </a:spcAft>
              <a:defRPr/>
            </a:pPr>
            <a:r>
              <a:rPr lang="en-US" dirty="0"/>
              <a:t>SQL Queries</a:t>
            </a:r>
          </a:p>
        </p:txBody>
      </p:sp>
      <p:sp>
        <p:nvSpPr>
          <p:cNvPr id="21507" name="Rectangle 3">
            <a:extLst>
              <a:ext uri="{FF2B5EF4-FFF2-40B4-BE49-F238E27FC236}">
                <a16:creationId xmlns:a16="http://schemas.microsoft.com/office/drawing/2014/main" id="{A98290FA-BC12-43D5-B26D-1FEAE6107B90}"/>
              </a:ext>
            </a:extLst>
          </p:cNvPr>
          <p:cNvSpPr>
            <a:spLocks noGrp="1"/>
          </p:cNvSpPr>
          <p:nvPr>
            <p:ph type="body" sz="half" idx="1"/>
          </p:nvPr>
        </p:nvSpPr>
        <p:spPr>
          <a:xfrm>
            <a:off x="457200" y="1219200"/>
            <a:ext cx="4033838" cy="4906963"/>
          </a:xfrm>
        </p:spPr>
        <p:txBody>
          <a:bodyPr/>
          <a:lstStyle/>
          <a:p>
            <a:r>
              <a:rPr lang="en-US" altLang="en-US" sz="2400" dirty="0"/>
              <a:t>A query like this returns only column specified: </a:t>
            </a:r>
          </a:p>
          <a:p>
            <a:pPr marL="0" indent="0" eaLnBrk="1" hangingPunct="1">
              <a:buFont typeface="Wingdings" panose="05000000000000000000" pitchFamily="2" charset="2"/>
              <a:buNone/>
            </a:pPr>
            <a:endParaRPr lang="en-US" altLang="en-US" sz="2400" dirty="0"/>
          </a:p>
          <a:p>
            <a:r>
              <a:rPr lang="en-US" sz="2400" dirty="0"/>
              <a:t>SELECT</a:t>
            </a:r>
          </a:p>
          <a:p>
            <a:r>
              <a:rPr lang="en-US" sz="2400" dirty="0"/>
              <a:t>	</a:t>
            </a:r>
            <a:r>
              <a:rPr lang="en-US" sz="2400" dirty="0" err="1"/>
              <a:t>cust_name</a:t>
            </a:r>
            <a:endParaRPr lang="en-US" sz="2400" dirty="0"/>
          </a:p>
          <a:p>
            <a:r>
              <a:rPr lang="en-US" sz="2400" dirty="0"/>
              <a:t>FROM</a:t>
            </a:r>
          </a:p>
          <a:p>
            <a:r>
              <a:rPr lang="en-US" sz="2400" dirty="0"/>
              <a:t>	Customers</a:t>
            </a:r>
            <a:endParaRPr lang="en-US" altLang="en-US" sz="2400" dirty="0"/>
          </a:p>
          <a:p>
            <a:pPr marL="0" indent="0" eaLnBrk="1" hangingPunct="1">
              <a:buFont typeface="Wingdings" panose="05000000000000000000" pitchFamily="2" charset="2"/>
              <a:buNone/>
            </a:pPr>
            <a:endParaRPr lang="en-US" altLang="en-US" sz="2400" dirty="0"/>
          </a:p>
          <a:p>
            <a:pPr marL="0" indent="0" eaLnBrk="1" hangingPunct="1">
              <a:buFont typeface="Wingdings" panose="05000000000000000000" pitchFamily="2" charset="2"/>
              <a:buNone/>
            </a:pPr>
            <a:r>
              <a:rPr lang="en-US" altLang="en-US" sz="2400" dirty="0"/>
              <a:t>It returns a result set like this: </a:t>
            </a:r>
          </a:p>
          <a:p>
            <a:pPr marL="0" indent="0" eaLnBrk="1" hangingPunct="1">
              <a:buFont typeface="Wingdings" panose="05000000000000000000" pitchFamily="2" charset="2"/>
              <a:buNone/>
            </a:pPr>
            <a:endParaRPr lang="en-US" altLang="en-US" sz="2400" dirty="0"/>
          </a:p>
        </p:txBody>
      </p:sp>
      <p:sp>
        <p:nvSpPr>
          <p:cNvPr id="3" name="Content Placeholder 2">
            <a:extLst>
              <a:ext uri="{FF2B5EF4-FFF2-40B4-BE49-F238E27FC236}">
                <a16:creationId xmlns:a16="http://schemas.microsoft.com/office/drawing/2014/main" id="{7121F103-3DEC-47DD-8C31-0F0D93AA5FA0}"/>
              </a:ext>
            </a:extLst>
          </p:cNvPr>
          <p:cNvSpPr>
            <a:spLocks noGrp="1"/>
          </p:cNvSpPr>
          <p:nvPr>
            <p:ph sz="half" idx="2"/>
          </p:nvPr>
        </p:nvSpPr>
        <p:spPr>
          <a:xfrm>
            <a:off x="4648200" y="1600201"/>
            <a:ext cx="4038600" cy="3775540"/>
          </a:xfrm>
        </p:spPr>
        <p:txBody>
          <a:bodyPr/>
          <a:lstStyle/>
          <a:p>
            <a:endParaRPr lang="en-US" dirty="0"/>
          </a:p>
        </p:txBody>
      </p:sp>
      <p:pic>
        <p:nvPicPr>
          <p:cNvPr id="4" name="Picture 3">
            <a:extLst>
              <a:ext uri="{FF2B5EF4-FFF2-40B4-BE49-F238E27FC236}">
                <a16:creationId xmlns:a16="http://schemas.microsoft.com/office/drawing/2014/main" id="{04A4BFD2-3CCB-46ED-B6D5-A8A2334209AA}"/>
              </a:ext>
            </a:extLst>
          </p:cNvPr>
          <p:cNvPicPr>
            <a:picLocks noChangeAspect="1"/>
          </p:cNvPicPr>
          <p:nvPr/>
        </p:nvPicPr>
        <p:blipFill>
          <a:blip r:embed="rId2"/>
          <a:stretch>
            <a:fillRect/>
          </a:stretch>
        </p:blipFill>
        <p:spPr>
          <a:xfrm>
            <a:off x="4648200" y="1553606"/>
            <a:ext cx="3736363" cy="35337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6950A40A-CBAB-4B64-AC9B-663AC68BF207}"/>
              </a:ext>
            </a:extLst>
          </p:cNvPr>
          <p:cNvSpPr>
            <a:spLocks noGrp="1"/>
          </p:cNvSpPr>
          <p:nvPr>
            <p:ph idx="1"/>
          </p:nvPr>
        </p:nvSpPr>
        <p:spPr>
          <a:xfrm>
            <a:off x="460375" y="782385"/>
            <a:ext cx="8229600" cy="4525963"/>
          </a:xfrm>
        </p:spPr>
        <p:txBody>
          <a:bodyPr/>
          <a:lstStyle/>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r>
              <a:rPr lang="en-US" altLang="en-US" sz="2400" dirty="0"/>
              <a:t>This syntax returns all columns because we are using the *:</a:t>
            </a:r>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r>
              <a:rPr lang="en-US" altLang="en-US" sz="2400" dirty="0"/>
              <a:t>SELECT</a:t>
            </a:r>
          </a:p>
          <a:p>
            <a:pPr marL="107950" indent="0">
              <a:buFont typeface="Wingdings 3" panose="05040102010807070707" pitchFamily="18" charset="2"/>
              <a:buNone/>
            </a:pPr>
            <a:r>
              <a:rPr lang="en-US" altLang="en-US" sz="2400" dirty="0"/>
              <a:t>	* </a:t>
            </a:r>
          </a:p>
          <a:p>
            <a:pPr marL="107950" indent="0">
              <a:buFont typeface="Wingdings 3" panose="05040102010807070707" pitchFamily="18" charset="2"/>
              <a:buNone/>
            </a:pPr>
            <a:r>
              <a:rPr lang="en-US" altLang="en-US" sz="2400" dirty="0"/>
              <a:t>FROM </a:t>
            </a:r>
          </a:p>
          <a:p>
            <a:pPr marL="107950" indent="0">
              <a:buFont typeface="Wingdings 3" panose="05040102010807070707" pitchFamily="18" charset="2"/>
              <a:buNone/>
            </a:pPr>
            <a:r>
              <a:rPr lang="en-US" altLang="en-US" sz="2400" dirty="0"/>
              <a:t>	Customers</a:t>
            </a:r>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endParaRPr lang="en-US" altLang="en-US" sz="2400" dirty="0"/>
          </a:p>
        </p:txBody>
      </p:sp>
      <p:sp>
        <p:nvSpPr>
          <p:cNvPr id="316418" name="Rectangle 2">
            <a:extLst>
              <a:ext uri="{FF2B5EF4-FFF2-40B4-BE49-F238E27FC236}">
                <a16:creationId xmlns:a16="http://schemas.microsoft.com/office/drawing/2014/main" id="{2194D6B8-ECE4-4E23-8482-1F59E4F32167}"/>
              </a:ext>
            </a:extLst>
          </p:cNvPr>
          <p:cNvSpPr>
            <a:spLocks noGrp="1" noChangeArrowheads="1"/>
          </p:cNvSpPr>
          <p:nvPr>
            <p:ph type="title"/>
          </p:nvPr>
        </p:nvSpPr>
        <p:spPr/>
        <p:txBody>
          <a:bodyPr/>
          <a:lstStyle/>
          <a:p>
            <a:pPr eaLnBrk="1" fontAlgn="auto" hangingPunct="1">
              <a:spcAft>
                <a:spcPts val="0"/>
              </a:spcAft>
              <a:defRPr/>
            </a:pPr>
            <a:r>
              <a:rPr lang="en-US" dirty="0"/>
              <a:t>SQL - </a:t>
            </a:r>
            <a:r>
              <a:rPr lang="en-US" b="0" dirty="0"/>
              <a:t>SELECT  </a:t>
            </a:r>
            <a:endParaRPr lang="en-US" dirty="0"/>
          </a:p>
        </p:txBody>
      </p:sp>
      <p:pic>
        <p:nvPicPr>
          <p:cNvPr id="2" name="Picture 1">
            <a:extLst>
              <a:ext uri="{FF2B5EF4-FFF2-40B4-BE49-F238E27FC236}">
                <a16:creationId xmlns:a16="http://schemas.microsoft.com/office/drawing/2014/main" id="{160B5D00-2CEA-4449-8C2E-7C6432D966F4}"/>
              </a:ext>
            </a:extLst>
          </p:cNvPr>
          <p:cNvPicPr>
            <a:picLocks noChangeAspect="1"/>
          </p:cNvPicPr>
          <p:nvPr/>
        </p:nvPicPr>
        <p:blipFill>
          <a:blip r:embed="rId2"/>
          <a:stretch>
            <a:fillRect/>
          </a:stretch>
        </p:blipFill>
        <p:spPr>
          <a:xfrm>
            <a:off x="81539" y="4189816"/>
            <a:ext cx="8689712" cy="223706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38" dirty="0"/>
              <a:t>Meet Richard Patlan | </a:t>
            </a:r>
            <a:r>
              <a:rPr lang="en-US" sz="3038" dirty="0">
                <a:solidFill>
                  <a:srgbClr val="0072C6">
                    <a:alpha val="99000"/>
                  </a:srgbClr>
                </a:solidFill>
                <a:latin typeface="Segoe UI Light" pitchFamily="34" charset="0"/>
              </a:rPr>
              <a:t>@</a:t>
            </a:r>
            <a:r>
              <a:rPr lang="en-US" sz="3038" dirty="0" err="1">
                <a:solidFill>
                  <a:srgbClr val="0072C6">
                    <a:alpha val="99000"/>
                  </a:srgbClr>
                </a:solidFill>
                <a:latin typeface="Segoe UI Light" pitchFamily="34" charset="0"/>
              </a:rPr>
              <a:t>SQLRichard</a:t>
            </a:r>
            <a:endParaRPr lang="en-US" sz="3038" dirty="0">
              <a:solidFill>
                <a:schemeClr val="accent1"/>
              </a:solidFill>
            </a:endParaRPr>
          </a:p>
        </p:txBody>
      </p:sp>
      <p:sp>
        <p:nvSpPr>
          <p:cNvPr id="7" name="Content Placeholder 6"/>
          <p:cNvSpPr>
            <a:spLocks noGrp="1"/>
          </p:cNvSpPr>
          <p:nvPr>
            <p:ph idx="10"/>
          </p:nvPr>
        </p:nvSpPr>
        <p:spPr>
          <a:xfrm>
            <a:off x="233117" y="1445104"/>
            <a:ext cx="6752902" cy="4967344"/>
          </a:xfrm>
        </p:spPr>
        <p:txBody>
          <a:bodyPr>
            <a:normAutofit/>
          </a:bodyPr>
          <a:lstStyle/>
          <a:p>
            <a:pPr marL="342900" lvl="1" indent="0">
              <a:buNone/>
            </a:pPr>
            <a:endParaRPr lang="en-US" dirty="0"/>
          </a:p>
          <a:p>
            <a:pPr lvl="1"/>
            <a:r>
              <a:rPr lang="en-US" sz="2100" dirty="0">
                <a:solidFill>
                  <a:schemeClr val="tx1"/>
                </a:solidFill>
              </a:rPr>
              <a:t>Database Administrator/SQL Developer </a:t>
            </a:r>
          </a:p>
          <a:p>
            <a:pPr lvl="2"/>
            <a:r>
              <a:rPr lang="en-US" dirty="0">
                <a:solidFill>
                  <a:schemeClr val="tx1">
                    <a:lumMod val="75000"/>
                    <a:lumOff val="25000"/>
                  </a:schemeClr>
                </a:solidFill>
              </a:rPr>
              <a:t>Focuses SQL Server Administration and SQL Programming</a:t>
            </a:r>
          </a:p>
          <a:p>
            <a:pPr lvl="2"/>
            <a:endParaRPr lang="en-US" dirty="0">
              <a:solidFill>
                <a:schemeClr val="tx1">
                  <a:lumMod val="75000"/>
                  <a:lumOff val="25000"/>
                </a:schemeClr>
              </a:solidFill>
            </a:endParaRPr>
          </a:p>
          <a:p>
            <a:pPr lvl="2"/>
            <a:r>
              <a:rPr lang="en-US" dirty="0">
                <a:solidFill>
                  <a:schemeClr val="tx1">
                    <a:lumMod val="75000"/>
                    <a:lumOff val="25000"/>
                  </a:schemeClr>
                </a:solidFill>
              </a:rPr>
              <a:t>Present DBA/SQL Developer </a:t>
            </a:r>
            <a:r>
              <a:rPr lang="en-US" dirty="0" err="1">
                <a:solidFill>
                  <a:schemeClr val="tx1">
                    <a:lumMod val="75000"/>
                    <a:lumOff val="25000"/>
                  </a:schemeClr>
                </a:solidFill>
              </a:rPr>
              <a:t>Chedraui</a:t>
            </a:r>
            <a:r>
              <a:rPr lang="en-US" dirty="0">
                <a:solidFill>
                  <a:schemeClr val="tx1">
                    <a:lumMod val="75000"/>
                    <a:lumOff val="25000"/>
                  </a:schemeClr>
                </a:solidFill>
              </a:rPr>
              <a:t> USA</a:t>
            </a:r>
          </a:p>
          <a:p>
            <a:pPr lvl="2"/>
            <a:endParaRPr lang="en-US" dirty="0">
              <a:solidFill>
                <a:schemeClr val="tx1">
                  <a:lumMod val="75000"/>
                  <a:lumOff val="25000"/>
                </a:schemeClr>
              </a:solidFill>
            </a:endParaRPr>
          </a:p>
          <a:p>
            <a:pPr lvl="2"/>
            <a:r>
              <a:rPr lang="en-US" dirty="0">
                <a:solidFill>
                  <a:schemeClr val="tx1">
                    <a:lumMod val="75000"/>
                    <a:lumOff val="25000"/>
                  </a:schemeClr>
                </a:solidFill>
              </a:rPr>
              <a:t>Instructor at UCLA Extension and UCSD Extension</a:t>
            </a:r>
          </a:p>
          <a:p>
            <a:pPr lvl="2"/>
            <a:endParaRPr lang="en-US" dirty="0">
              <a:solidFill>
                <a:schemeClr val="tx1">
                  <a:lumMod val="75000"/>
                  <a:lumOff val="25000"/>
                </a:schemeClr>
              </a:solidFill>
            </a:endParaRPr>
          </a:p>
          <a:p>
            <a:pPr lvl="2"/>
            <a:r>
              <a:rPr lang="en-US" dirty="0">
                <a:solidFill>
                  <a:schemeClr val="tx1">
                    <a:lumMod val="75000"/>
                    <a:lumOff val="25000"/>
                  </a:schemeClr>
                </a:solidFill>
              </a:rPr>
              <a:t>Lecture at Anderson School of Management, UCLA</a:t>
            </a:r>
          </a:p>
          <a:p>
            <a:pPr lvl="2"/>
            <a:endParaRPr lang="en-US" dirty="0">
              <a:solidFill>
                <a:schemeClr val="tx1">
                  <a:lumMod val="75000"/>
                  <a:lumOff val="25000"/>
                </a:schemeClr>
              </a:solidFill>
            </a:endParaRPr>
          </a:p>
          <a:p>
            <a:pPr lvl="2"/>
            <a:r>
              <a:rPr lang="en-US" dirty="0">
                <a:solidFill>
                  <a:schemeClr val="tx1">
                    <a:lumMod val="75000"/>
                    <a:lumOff val="25000"/>
                  </a:schemeClr>
                </a:solidFill>
              </a:rPr>
              <a:t>Industry-recognized consultant:</a:t>
            </a:r>
          </a:p>
          <a:p>
            <a:pPr lvl="4"/>
            <a:r>
              <a:rPr lang="en-US" dirty="0" err="1">
                <a:solidFill>
                  <a:schemeClr val="tx1">
                    <a:lumMod val="75000"/>
                    <a:lumOff val="25000"/>
                  </a:schemeClr>
                </a:solidFill>
              </a:rPr>
              <a:t>CoffeeBean</a:t>
            </a:r>
            <a:r>
              <a:rPr lang="en-US" dirty="0">
                <a:solidFill>
                  <a:schemeClr val="tx1">
                    <a:lumMod val="75000"/>
                    <a:lumOff val="25000"/>
                  </a:schemeClr>
                </a:solidFill>
              </a:rPr>
              <a:t> </a:t>
            </a:r>
          </a:p>
          <a:p>
            <a:pPr lvl="4"/>
            <a:r>
              <a:rPr lang="en-US" dirty="0" err="1">
                <a:solidFill>
                  <a:schemeClr val="tx1">
                    <a:lumMod val="75000"/>
                    <a:lumOff val="25000"/>
                  </a:schemeClr>
                </a:solidFill>
              </a:rPr>
              <a:t>BlackLineSystems</a:t>
            </a:r>
            <a:endParaRPr lang="en-US" dirty="0">
              <a:solidFill>
                <a:schemeClr val="tx1">
                  <a:lumMod val="75000"/>
                  <a:lumOff val="25000"/>
                </a:schemeClr>
              </a:solidFill>
            </a:endParaRPr>
          </a:p>
          <a:p>
            <a:pPr lvl="4"/>
            <a:r>
              <a:rPr lang="en-US" dirty="0" err="1">
                <a:solidFill>
                  <a:schemeClr val="tx1">
                    <a:lumMod val="75000"/>
                    <a:lumOff val="25000"/>
                  </a:schemeClr>
                </a:solidFill>
              </a:rPr>
              <a:t>Jafra</a:t>
            </a:r>
            <a:r>
              <a:rPr lang="en-US" dirty="0">
                <a:solidFill>
                  <a:schemeClr val="tx1">
                    <a:lumMod val="75000"/>
                    <a:lumOff val="25000"/>
                  </a:schemeClr>
                </a:solidFill>
              </a:rPr>
              <a:t> </a:t>
            </a:r>
            <a:r>
              <a:rPr lang="en-US" dirty="0" err="1">
                <a:solidFill>
                  <a:schemeClr val="tx1">
                    <a:lumMod val="75000"/>
                    <a:lumOff val="25000"/>
                  </a:schemeClr>
                </a:solidFill>
              </a:rPr>
              <a:t>Cometics</a:t>
            </a:r>
            <a:endParaRPr lang="en-US" dirty="0">
              <a:solidFill>
                <a:schemeClr val="tx1">
                  <a:lumMod val="75000"/>
                  <a:lumOff val="25000"/>
                </a:schemeClr>
              </a:solidFill>
            </a:endParaRPr>
          </a:p>
          <a:p>
            <a:pPr lvl="4"/>
            <a:r>
              <a:rPr lang="en-US" dirty="0">
                <a:solidFill>
                  <a:schemeClr val="tx1">
                    <a:lumMod val="75000"/>
                    <a:lumOff val="25000"/>
                  </a:schemeClr>
                </a:solidFill>
              </a:rPr>
              <a:t>Bloomberg Ribner</a:t>
            </a:r>
          </a:p>
          <a:p>
            <a:pPr lvl="2"/>
            <a:r>
              <a:rPr lang="en-US" dirty="0">
                <a:solidFill>
                  <a:schemeClr val="tx1">
                    <a:lumMod val="75000"/>
                    <a:lumOff val="25000"/>
                  </a:schemeClr>
                </a:solidFill>
              </a:rPr>
              <a:t>More than 30 years of industry experience</a:t>
            </a:r>
            <a:endParaRPr lang="en-US" sz="2100" dirty="0">
              <a:solidFill>
                <a:schemeClr val="tx1"/>
              </a:solidFill>
            </a:endParaRPr>
          </a:p>
          <a:p>
            <a:pPr marL="342900" lvl="1" indent="0">
              <a:buNone/>
            </a:pPr>
            <a:endParaRPr lang="en-US" dirty="0"/>
          </a:p>
        </p:txBody>
      </p:sp>
      <p:pic>
        <p:nvPicPr>
          <p:cNvPr id="6" name="Picture 5">
            <a:extLst>
              <a:ext uri="{FF2B5EF4-FFF2-40B4-BE49-F238E27FC236}">
                <a16:creationId xmlns:a16="http://schemas.microsoft.com/office/drawing/2014/main" id="{6D672023-BD5D-4F2F-9DE3-C3642BA71F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858359" y="1610114"/>
            <a:ext cx="1593783" cy="1195337"/>
          </a:xfrm>
          <a:prstGeom prst="rect">
            <a:avLst/>
          </a:prstGeom>
        </p:spPr>
      </p:pic>
    </p:spTree>
    <p:extLst>
      <p:ext uri="{BB962C8B-B14F-4D97-AF65-F5344CB8AC3E}">
        <p14:creationId xmlns:p14="http://schemas.microsoft.com/office/powerpoint/2010/main" val="2509163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95B57359-D1FA-4667-A6F3-60EE8EB1E172}"/>
              </a:ext>
            </a:extLst>
          </p:cNvPr>
          <p:cNvSpPr>
            <a:spLocks noGrp="1"/>
          </p:cNvSpPr>
          <p:nvPr>
            <p:ph idx="1"/>
          </p:nvPr>
        </p:nvSpPr>
        <p:spPr>
          <a:xfrm>
            <a:off x="457200" y="1219200"/>
            <a:ext cx="8229600" cy="4525963"/>
          </a:xfrm>
        </p:spPr>
        <p:txBody>
          <a:bodyPr/>
          <a:lstStyle/>
          <a:p>
            <a:pPr marL="107950" indent="0">
              <a:buFont typeface="Wingdings 3" panose="05040102010807070707" pitchFamily="18" charset="2"/>
              <a:buNone/>
            </a:pPr>
            <a:endParaRPr lang="en-US" altLang="en-US" sz="2400"/>
          </a:p>
          <a:p>
            <a:pPr marL="107950" indent="0">
              <a:buFont typeface="Wingdings 3" panose="05040102010807070707" pitchFamily="18" charset="2"/>
              <a:buNone/>
            </a:pPr>
            <a:r>
              <a:rPr lang="en-US" altLang="en-US" sz="2400"/>
              <a:t>This simple example gets all the data in the table CUSTOMER. </a:t>
            </a:r>
          </a:p>
          <a:p>
            <a:pPr marL="107950" indent="0">
              <a:buFont typeface="Wingdings 3" panose="05040102010807070707" pitchFamily="18" charset="2"/>
              <a:buNone/>
            </a:pPr>
            <a:endParaRPr lang="en-US" altLang="en-US" sz="2400"/>
          </a:p>
          <a:p>
            <a:pPr marL="107950" indent="0">
              <a:buFont typeface="Wingdings 3" panose="05040102010807070707" pitchFamily="18" charset="2"/>
              <a:buNone/>
            </a:pPr>
            <a:r>
              <a:rPr lang="en-US" altLang="en-US" sz="2400"/>
              <a:t>The symbol “*” is used when you want to get all the columns in the table. </a:t>
            </a:r>
          </a:p>
          <a:p>
            <a:pPr marL="107950" indent="0">
              <a:buFont typeface="Wingdings 3" panose="05040102010807070707" pitchFamily="18" charset="2"/>
              <a:buNone/>
            </a:pPr>
            <a:endParaRPr lang="en-US" altLang="en-US" sz="2400"/>
          </a:p>
          <a:p>
            <a:pPr marL="107950" indent="0">
              <a:buFont typeface="Wingdings 3" panose="05040102010807070707" pitchFamily="18" charset="2"/>
              <a:buNone/>
            </a:pPr>
            <a:endParaRPr lang="en-US" altLang="en-US" sz="2400"/>
          </a:p>
        </p:txBody>
      </p:sp>
      <p:sp>
        <p:nvSpPr>
          <p:cNvPr id="316418" name="Rectangle 2">
            <a:extLst>
              <a:ext uri="{FF2B5EF4-FFF2-40B4-BE49-F238E27FC236}">
                <a16:creationId xmlns:a16="http://schemas.microsoft.com/office/drawing/2014/main" id="{6C906AC6-4B0B-4F34-89D2-FDC61CAEC6F7}"/>
              </a:ext>
            </a:extLst>
          </p:cNvPr>
          <p:cNvSpPr>
            <a:spLocks noGrp="1" noChangeArrowheads="1"/>
          </p:cNvSpPr>
          <p:nvPr>
            <p:ph type="title"/>
          </p:nvPr>
        </p:nvSpPr>
        <p:spPr/>
        <p:txBody>
          <a:bodyPr/>
          <a:lstStyle/>
          <a:p>
            <a:pPr eaLnBrk="1" fontAlgn="auto" hangingPunct="1">
              <a:spcAft>
                <a:spcPts val="0"/>
              </a:spcAft>
              <a:defRPr/>
            </a:pPr>
            <a:r>
              <a:rPr lang="en-US" dirty="0"/>
              <a:t>SQL - </a:t>
            </a:r>
            <a:r>
              <a:rPr lang="en-US" b="0" dirty="0"/>
              <a:t>SELECT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68E4CD64-6E1B-4EAF-8E4B-C956C7310982}"/>
              </a:ext>
            </a:extLst>
          </p:cNvPr>
          <p:cNvSpPr>
            <a:spLocks noGrp="1"/>
          </p:cNvSpPr>
          <p:nvPr>
            <p:ph idx="1"/>
          </p:nvPr>
        </p:nvSpPr>
        <p:spPr>
          <a:xfrm>
            <a:off x="457200" y="741363"/>
            <a:ext cx="8229600" cy="3708329"/>
          </a:xfrm>
        </p:spPr>
        <p:txBody>
          <a:bodyPr/>
          <a:lstStyle/>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r>
              <a:rPr lang="en-US" altLang="en-US" sz="2400" dirty="0"/>
              <a:t>If you only want a few columns, you may specify the names of the columns you want to retrieve, example: </a:t>
            </a:r>
          </a:p>
          <a:p>
            <a:pPr marL="107950" indent="0">
              <a:buFont typeface="Wingdings 3" panose="05040102010807070707" pitchFamily="18" charset="2"/>
              <a:buNone/>
            </a:pPr>
            <a:endParaRPr lang="en-US" altLang="en-US" sz="2400" dirty="0"/>
          </a:p>
          <a:p>
            <a:r>
              <a:rPr lang="en-US" sz="2400" dirty="0"/>
              <a:t>SELECT</a:t>
            </a:r>
          </a:p>
          <a:p>
            <a:r>
              <a:rPr lang="en-US" sz="2400" dirty="0"/>
              <a:t>	</a:t>
            </a:r>
            <a:r>
              <a:rPr lang="en-US" sz="2400" dirty="0" err="1"/>
              <a:t>cust_number</a:t>
            </a:r>
            <a:r>
              <a:rPr lang="en-US" sz="2400" dirty="0"/>
              <a:t>,</a:t>
            </a:r>
          </a:p>
          <a:p>
            <a:r>
              <a:rPr lang="en-US" sz="2400" dirty="0"/>
              <a:t>	</a:t>
            </a:r>
            <a:r>
              <a:rPr lang="en-US" sz="2400" dirty="0" err="1"/>
              <a:t>cust_name</a:t>
            </a:r>
            <a:endParaRPr lang="en-US" sz="2400" dirty="0"/>
          </a:p>
          <a:p>
            <a:r>
              <a:rPr lang="en-US" sz="2400" dirty="0"/>
              <a:t>FROM</a:t>
            </a:r>
          </a:p>
          <a:p>
            <a:r>
              <a:rPr lang="en-US" sz="2400" dirty="0"/>
              <a:t>	Customers</a:t>
            </a:r>
            <a:endParaRPr lang="en-US" altLang="en-US" sz="2400" dirty="0"/>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endParaRPr lang="en-US" altLang="en-US" sz="2400" dirty="0"/>
          </a:p>
        </p:txBody>
      </p:sp>
      <p:sp>
        <p:nvSpPr>
          <p:cNvPr id="316418" name="Rectangle 2">
            <a:extLst>
              <a:ext uri="{FF2B5EF4-FFF2-40B4-BE49-F238E27FC236}">
                <a16:creationId xmlns:a16="http://schemas.microsoft.com/office/drawing/2014/main" id="{C660E10F-DADB-4C74-889B-97C093B7B360}"/>
              </a:ext>
            </a:extLst>
          </p:cNvPr>
          <p:cNvSpPr>
            <a:spLocks noGrp="1" noChangeArrowheads="1"/>
          </p:cNvSpPr>
          <p:nvPr>
            <p:ph type="title"/>
          </p:nvPr>
        </p:nvSpPr>
        <p:spPr/>
        <p:txBody>
          <a:bodyPr/>
          <a:lstStyle/>
          <a:p>
            <a:pPr eaLnBrk="1" fontAlgn="auto" hangingPunct="1">
              <a:spcAft>
                <a:spcPts val="0"/>
              </a:spcAft>
              <a:defRPr/>
            </a:pPr>
            <a:r>
              <a:rPr lang="en-US" dirty="0"/>
              <a:t>SQL - </a:t>
            </a:r>
            <a:r>
              <a:rPr lang="en-US" b="0" dirty="0"/>
              <a:t>SELECT  </a:t>
            </a:r>
            <a:endParaRPr lang="en-US" dirty="0"/>
          </a:p>
        </p:txBody>
      </p:sp>
      <p:pic>
        <p:nvPicPr>
          <p:cNvPr id="2" name="Picture 1">
            <a:extLst>
              <a:ext uri="{FF2B5EF4-FFF2-40B4-BE49-F238E27FC236}">
                <a16:creationId xmlns:a16="http://schemas.microsoft.com/office/drawing/2014/main" id="{14EF8A9E-CDE6-429E-9CB6-5EFBA9F4BA16}"/>
              </a:ext>
            </a:extLst>
          </p:cNvPr>
          <p:cNvPicPr>
            <a:picLocks noChangeAspect="1"/>
          </p:cNvPicPr>
          <p:nvPr/>
        </p:nvPicPr>
        <p:blipFill>
          <a:blip r:embed="rId2"/>
          <a:stretch>
            <a:fillRect/>
          </a:stretch>
        </p:blipFill>
        <p:spPr>
          <a:xfrm>
            <a:off x="3403883" y="4531230"/>
            <a:ext cx="5282917" cy="209591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FF456BE0-8E5A-49DC-A399-6DF5E6EAE7B3}"/>
              </a:ext>
            </a:extLst>
          </p:cNvPr>
          <p:cNvSpPr>
            <a:spLocks noGrp="1"/>
          </p:cNvSpPr>
          <p:nvPr>
            <p:ph idx="1"/>
          </p:nvPr>
        </p:nvSpPr>
        <p:spPr>
          <a:xfrm>
            <a:off x="457200" y="1219200"/>
            <a:ext cx="8229600" cy="4525963"/>
          </a:xfrm>
        </p:spPr>
        <p:txBody>
          <a:bodyPr/>
          <a:lstStyle/>
          <a:p>
            <a:pPr marL="107950" indent="0">
              <a:buFont typeface="Wingdings 3" panose="05040102010807070707" pitchFamily="18" charset="2"/>
              <a:buNone/>
            </a:pPr>
            <a:endParaRPr lang="en-US" altLang="en-US" sz="2400"/>
          </a:p>
          <a:p>
            <a:pPr marL="107950" indent="0">
              <a:buFont typeface="Wingdings 3" panose="05040102010807070707" pitchFamily="18" charset="2"/>
              <a:buNone/>
            </a:pPr>
            <a:r>
              <a:rPr lang="en-US" altLang="en-US" sz="2400"/>
              <a:t>So in the simplest form we can use the SELECT statement as follows: </a:t>
            </a:r>
          </a:p>
          <a:p>
            <a:pPr marL="107950" indent="0">
              <a:buFont typeface="Wingdings 3" panose="05040102010807070707" pitchFamily="18" charset="2"/>
              <a:buNone/>
            </a:pPr>
            <a:endParaRPr lang="en-US" altLang="en-US" sz="2400"/>
          </a:p>
          <a:p>
            <a:pPr marL="107950" indent="0">
              <a:buFont typeface="Wingdings 3" panose="05040102010807070707" pitchFamily="18" charset="2"/>
              <a:buNone/>
            </a:pPr>
            <a:r>
              <a:rPr lang="en-US" altLang="en-US" sz="2400"/>
              <a:t>Select &lt;column_names&gt; from &lt;table_names&gt;</a:t>
            </a:r>
          </a:p>
          <a:p>
            <a:pPr marL="107950" indent="0">
              <a:buFont typeface="Wingdings 3" panose="05040102010807070707" pitchFamily="18" charset="2"/>
              <a:buNone/>
            </a:pPr>
            <a:r>
              <a:rPr lang="en-US" altLang="en-US" sz="2400"/>
              <a:t> </a:t>
            </a:r>
          </a:p>
          <a:p>
            <a:pPr marL="107950" indent="0">
              <a:buFont typeface="Wingdings 3" panose="05040102010807070707" pitchFamily="18" charset="2"/>
              <a:buNone/>
            </a:pPr>
            <a:r>
              <a:rPr lang="en-US" altLang="en-US" sz="2400"/>
              <a:t>If we want all columns, we use the symbol “*” </a:t>
            </a:r>
          </a:p>
          <a:p>
            <a:pPr marL="107950" indent="0">
              <a:buFont typeface="Wingdings 3" panose="05040102010807070707" pitchFamily="18" charset="2"/>
              <a:buNone/>
            </a:pPr>
            <a:endParaRPr lang="en-US" altLang="en-US" sz="2400" b="1"/>
          </a:p>
          <a:p>
            <a:pPr marL="107950" indent="0">
              <a:buFont typeface="Wingdings 3" panose="05040102010807070707" pitchFamily="18" charset="2"/>
              <a:buNone/>
            </a:pPr>
            <a:endParaRPr lang="en-US" altLang="en-US" sz="2400"/>
          </a:p>
          <a:p>
            <a:pPr marL="107950" indent="0">
              <a:buFont typeface="Wingdings 3" panose="05040102010807070707" pitchFamily="18" charset="2"/>
              <a:buNone/>
            </a:pPr>
            <a:endParaRPr lang="en-US" altLang="en-US" sz="2400"/>
          </a:p>
        </p:txBody>
      </p:sp>
      <p:sp>
        <p:nvSpPr>
          <p:cNvPr id="316418" name="Rectangle 2">
            <a:extLst>
              <a:ext uri="{FF2B5EF4-FFF2-40B4-BE49-F238E27FC236}">
                <a16:creationId xmlns:a16="http://schemas.microsoft.com/office/drawing/2014/main" id="{8CFD04DA-10A4-4CC2-A415-8C34B62A6C99}"/>
              </a:ext>
            </a:extLst>
          </p:cNvPr>
          <p:cNvSpPr>
            <a:spLocks noGrp="1" noChangeArrowheads="1"/>
          </p:cNvSpPr>
          <p:nvPr>
            <p:ph type="title"/>
          </p:nvPr>
        </p:nvSpPr>
        <p:spPr/>
        <p:txBody>
          <a:bodyPr/>
          <a:lstStyle/>
          <a:p>
            <a:pPr eaLnBrk="1" fontAlgn="auto" hangingPunct="1">
              <a:spcAft>
                <a:spcPts val="0"/>
              </a:spcAft>
              <a:defRPr/>
            </a:pPr>
            <a:r>
              <a:rPr lang="en-US" dirty="0"/>
              <a:t>SQL - </a:t>
            </a:r>
            <a:r>
              <a:rPr lang="en-US" b="0" dirty="0"/>
              <a:t>SELECT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64EAA590-F157-4A98-A9F6-A29E6FDC627A}"/>
              </a:ext>
            </a:extLst>
          </p:cNvPr>
          <p:cNvSpPr>
            <a:spLocks noGrp="1"/>
          </p:cNvSpPr>
          <p:nvPr>
            <p:ph idx="1"/>
          </p:nvPr>
        </p:nvSpPr>
        <p:spPr>
          <a:xfrm>
            <a:off x="457200" y="630955"/>
            <a:ext cx="8229600" cy="3492581"/>
          </a:xfrm>
        </p:spPr>
        <p:txBody>
          <a:bodyPr/>
          <a:lstStyle/>
          <a:p>
            <a:pPr marL="107950" indent="0">
              <a:buFont typeface="Wingdings 3" panose="05040102010807070707" pitchFamily="18" charset="2"/>
              <a:buNone/>
            </a:pPr>
            <a:r>
              <a:rPr lang="en-US" altLang="en-US" sz="2400" dirty="0"/>
              <a:t>If you want the data to appear in a specific order you need to use the “ORDER BY” keywords.</a:t>
            </a:r>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r>
              <a:rPr lang="en-US" altLang="en-US" sz="2400" dirty="0"/>
              <a:t>Example:</a:t>
            </a:r>
          </a:p>
          <a:p>
            <a:r>
              <a:rPr lang="en-US" sz="2400" dirty="0"/>
              <a:t>SELECT</a:t>
            </a:r>
          </a:p>
          <a:p>
            <a:r>
              <a:rPr lang="en-US" sz="2400" dirty="0"/>
              <a:t>	*</a:t>
            </a:r>
          </a:p>
          <a:p>
            <a:r>
              <a:rPr lang="en-US" sz="2400" dirty="0"/>
              <a:t>FROM</a:t>
            </a:r>
          </a:p>
          <a:p>
            <a:r>
              <a:rPr lang="en-US" sz="2400" dirty="0"/>
              <a:t>	Customers</a:t>
            </a:r>
          </a:p>
          <a:p>
            <a:r>
              <a:rPr lang="en-US" sz="2400" dirty="0"/>
              <a:t>ORDER BY </a:t>
            </a:r>
            <a:r>
              <a:rPr lang="en-US" sz="2400" dirty="0" err="1"/>
              <a:t>cust_name</a:t>
            </a:r>
            <a:endParaRPr lang="en-US" altLang="en-US" sz="2400" dirty="0"/>
          </a:p>
          <a:p>
            <a:pPr marL="107950" indent="0">
              <a:buFont typeface="Wingdings 3" panose="05040102010807070707" pitchFamily="18" charset="2"/>
              <a:buNone/>
            </a:pPr>
            <a:endParaRPr lang="en-US" altLang="en-US" sz="2400" b="1" dirty="0"/>
          </a:p>
          <a:p>
            <a:pPr marL="107950" indent="0">
              <a:buFont typeface="Wingdings 3" panose="05040102010807070707" pitchFamily="18" charset="2"/>
              <a:buNone/>
            </a:pPr>
            <a:endParaRPr lang="en-US" altLang="en-US" sz="2400" b="1" dirty="0"/>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endParaRPr lang="en-US" altLang="en-US" sz="2400" dirty="0"/>
          </a:p>
        </p:txBody>
      </p:sp>
      <p:sp>
        <p:nvSpPr>
          <p:cNvPr id="316418" name="Rectangle 2">
            <a:extLst>
              <a:ext uri="{FF2B5EF4-FFF2-40B4-BE49-F238E27FC236}">
                <a16:creationId xmlns:a16="http://schemas.microsoft.com/office/drawing/2014/main" id="{50B87C19-B4D6-4B6E-B34C-50E2C69367B7}"/>
              </a:ext>
            </a:extLst>
          </p:cNvPr>
          <p:cNvSpPr>
            <a:spLocks noGrp="1" noChangeArrowheads="1"/>
          </p:cNvSpPr>
          <p:nvPr>
            <p:ph type="title"/>
          </p:nvPr>
        </p:nvSpPr>
        <p:spPr/>
        <p:txBody>
          <a:bodyPr/>
          <a:lstStyle/>
          <a:p>
            <a:pPr eaLnBrk="1" fontAlgn="auto" hangingPunct="1">
              <a:spcAft>
                <a:spcPts val="0"/>
              </a:spcAft>
              <a:defRPr/>
            </a:pPr>
            <a:r>
              <a:rPr lang="en-US" dirty="0"/>
              <a:t>SQL - </a:t>
            </a:r>
            <a:r>
              <a:rPr lang="en-US" b="0" dirty="0"/>
              <a:t>ORDER BY Keyword   </a:t>
            </a:r>
            <a:endParaRPr lang="en-US" dirty="0"/>
          </a:p>
        </p:txBody>
      </p:sp>
      <p:pic>
        <p:nvPicPr>
          <p:cNvPr id="2" name="Picture 1">
            <a:extLst>
              <a:ext uri="{FF2B5EF4-FFF2-40B4-BE49-F238E27FC236}">
                <a16:creationId xmlns:a16="http://schemas.microsoft.com/office/drawing/2014/main" id="{EC9B5292-8C34-4AE8-BF36-B98B578247E4}"/>
              </a:ext>
            </a:extLst>
          </p:cNvPr>
          <p:cNvPicPr>
            <a:picLocks noChangeAspect="1"/>
          </p:cNvPicPr>
          <p:nvPr/>
        </p:nvPicPr>
        <p:blipFill>
          <a:blip r:embed="rId2"/>
          <a:stretch>
            <a:fillRect/>
          </a:stretch>
        </p:blipFill>
        <p:spPr>
          <a:xfrm>
            <a:off x="955169" y="4439949"/>
            <a:ext cx="7950039" cy="226630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5D623633-F058-4311-A856-D299612D5588}"/>
              </a:ext>
            </a:extLst>
          </p:cNvPr>
          <p:cNvSpPr>
            <a:spLocks noGrp="1"/>
          </p:cNvSpPr>
          <p:nvPr>
            <p:ph idx="1"/>
          </p:nvPr>
        </p:nvSpPr>
        <p:spPr>
          <a:xfrm>
            <a:off x="457200" y="1219200"/>
            <a:ext cx="8229600" cy="4525963"/>
          </a:xfrm>
        </p:spPr>
        <p:txBody>
          <a:bodyPr/>
          <a:lstStyle/>
          <a:p>
            <a:pPr marL="107950" indent="0">
              <a:buFont typeface="Wingdings 3" panose="05040102010807070707" pitchFamily="18" charset="2"/>
              <a:buNone/>
            </a:pPr>
            <a:endParaRPr lang="en-US" altLang="en-US" sz="2400" b="1" dirty="0"/>
          </a:p>
          <a:p>
            <a:pPr marL="107950" indent="0">
              <a:buFont typeface="Wingdings 3" panose="05040102010807070707" pitchFamily="18" charset="2"/>
              <a:buNone/>
            </a:pPr>
            <a:r>
              <a:rPr lang="en-US" altLang="en-US" sz="2400" dirty="0"/>
              <a:t>You may also sort by several columns like this:</a:t>
            </a:r>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r>
              <a:rPr lang="en-US" altLang="en-US" sz="2400" dirty="0"/>
              <a:t>SELECT * </a:t>
            </a:r>
          </a:p>
          <a:p>
            <a:pPr marL="107950" indent="0">
              <a:buFont typeface="Wingdings 3" panose="05040102010807070707" pitchFamily="18" charset="2"/>
              <a:buNone/>
            </a:pPr>
            <a:r>
              <a:rPr lang="en-US" altLang="en-US" sz="2400" dirty="0"/>
              <a:t>FROM </a:t>
            </a:r>
            <a:r>
              <a:rPr lang="en-US" altLang="en-US" sz="2400" dirty="0" err="1"/>
              <a:t>Customeers</a:t>
            </a:r>
            <a:endParaRPr lang="en-US" altLang="en-US" sz="2400" dirty="0"/>
          </a:p>
          <a:p>
            <a:r>
              <a:rPr lang="en-US" sz="2400" dirty="0"/>
              <a:t> ORDER BY </a:t>
            </a:r>
            <a:r>
              <a:rPr lang="en-US" sz="2400" dirty="0" err="1"/>
              <a:t>cust_name</a:t>
            </a:r>
            <a:r>
              <a:rPr lang="en-US" sz="2400" dirty="0"/>
              <a:t>, </a:t>
            </a:r>
            <a:r>
              <a:rPr lang="en-US" sz="2400" dirty="0" err="1"/>
              <a:t>cust_city</a:t>
            </a:r>
            <a:endParaRPr lang="en-US" altLang="en-US" sz="2400" dirty="0"/>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endParaRPr lang="en-US" altLang="en-US" sz="2400" b="1" dirty="0"/>
          </a:p>
          <a:p>
            <a:pPr marL="107950" indent="0">
              <a:buFont typeface="Wingdings 3" panose="05040102010807070707" pitchFamily="18" charset="2"/>
              <a:buNone/>
            </a:pPr>
            <a:endParaRPr lang="en-US" altLang="en-US" sz="2400" b="1" dirty="0"/>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endParaRPr lang="en-US" altLang="en-US" sz="2400" dirty="0"/>
          </a:p>
        </p:txBody>
      </p:sp>
      <p:sp>
        <p:nvSpPr>
          <p:cNvPr id="316418" name="Rectangle 2">
            <a:extLst>
              <a:ext uri="{FF2B5EF4-FFF2-40B4-BE49-F238E27FC236}">
                <a16:creationId xmlns:a16="http://schemas.microsoft.com/office/drawing/2014/main" id="{784A3D9F-E5F7-41C0-A3EB-BF98F9C7CB1E}"/>
              </a:ext>
            </a:extLst>
          </p:cNvPr>
          <p:cNvSpPr>
            <a:spLocks noGrp="1" noChangeArrowheads="1"/>
          </p:cNvSpPr>
          <p:nvPr>
            <p:ph type="title"/>
          </p:nvPr>
        </p:nvSpPr>
        <p:spPr/>
        <p:txBody>
          <a:bodyPr/>
          <a:lstStyle/>
          <a:p>
            <a:pPr eaLnBrk="1" fontAlgn="auto" hangingPunct="1">
              <a:spcAft>
                <a:spcPts val="0"/>
              </a:spcAft>
              <a:defRPr/>
            </a:pPr>
            <a:r>
              <a:rPr lang="en-US" dirty="0"/>
              <a:t>SQL - </a:t>
            </a:r>
            <a:r>
              <a:rPr lang="en-US" b="0" dirty="0"/>
              <a:t>ORDER BY Keyword   </a:t>
            </a:r>
            <a:endParaRPr lang="en-US" dirty="0"/>
          </a:p>
        </p:txBody>
      </p:sp>
      <p:pic>
        <p:nvPicPr>
          <p:cNvPr id="2" name="Picture 1">
            <a:extLst>
              <a:ext uri="{FF2B5EF4-FFF2-40B4-BE49-F238E27FC236}">
                <a16:creationId xmlns:a16="http://schemas.microsoft.com/office/drawing/2014/main" id="{2BFFB679-34D2-4B7D-86B7-549A9745221E}"/>
              </a:ext>
            </a:extLst>
          </p:cNvPr>
          <p:cNvPicPr>
            <a:picLocks noChangeAspect="1"/>
          </p:cNvPicPr>
          <p:nvPr/>
        </p:nvPicPr>
        <p:blipFill>
          <a:blip r:embed="rId2"/>
          <a:stretch>
            <a:fillRect/>
          </a:stretch>
        </p:blipFill>
        <p:spPr>
          <a:xfrm>
            <a:off x="308683" y="4052723"/>
            <a:ext cx="8333293" cy="264312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A1129114-E086-4911-824C-2286A475566A}"/>
              </a:ext>
            </a:extLst>
          </p:cNvPr>
          <p:cNvSpPr>
            <a:spLocks noGrp="1"/>
          </p:cNvSpPr>
          <p:nvPr>
            <p:ph idx="1"/>
          </p:nvPr>
        </p:nvSpPr>
        <p:spPr>
          <a:xfrm>
            <a:off x="457200" y="1219200"/>
            <a:ext cx="8229600" cy="4525963"/>
          </a:xfrm>
        </p:spPr>
        <p:txBody>
          <a:bodyPr/>
          <a:lstStyle/>
          <a:p>
            <a:pPr marL="107950" indent="0">
              <a:buFont typeface="Wingdings 3" panose="05040102010807070707" pitchFamily="18" charset="2"/>
              <a:buNone/>
            </a:pPr>
            <a:endParaRPr lang="en-US" altLang="en-US" sz="2400" b="1"/>
          </a:p>
          <a:p>
            <a:pPr marL="107950" indent="0">
              <a:buFont typeface="Wingdings 3" panose="05040102010807070707" pitchFamily="18" charset="2"/>
              <a:buNone/>
            </a:pPr>
            <a:r>
              <a:rPr lang="en-US" altLang="en-US" sz="2400"/>
              <a:t>If you use the “order by” keyword, the default order is ascending (“asc”). </a:t>
            </a:r>
          </a:p>
          <a:p>
            <a:pPr marL="107950" indent="0">
              <a:buFont typeface="Wingdings 3" panose="05040102010807070707" pitchFamily="18" charset="2"/>
              <a:buNone/>
            </a:pPr>
            <a:endParaRPr lang="en-US" altLang="en-US" sz="2400"/>
          </a:p>
          <a:p>
            <a:pPr marL="107950" indent="0">
              <a:buFont typeface="Wingdings 3" panose="05040102010807070707" pitchFamily="18" charset="2"/>
              <a:buNone/>
            </a:pPr>
            <a:r>
              <a:rPr lang="en-US" altLang="en-US" sz="2400"/>
              <a:t>If you want the order to be opposite, i.e., descending, then you need to use the “desc” keyword. </a:t>
            </a:r>
          </a:p>
          <a:p>
            <a:pPr marL="107950" indent="0">
              <a:buFont typeface="Wingdings 3" panose="05040102010807070707" pitchFamily="18" charset="2"/>
              <a:buNone/>
            </a:pPr>
            <a:endParaRPr lang="en-US" altLang="en-US" sz="2400"/>
          </a:p>
          <a:p>
            <a:pPr marL="107950" indent="0">
              <a:buFont typeface="Wingdings 3" panose="05040102010807070707" pitchFamily="18" charset="2"/>
              <a:buNone/>
            </a:pPr>
            <a:endParaRPr lang="en-US" altLang="en-US" sz="2400" b="1"/>
          </a:p>
          <a:p>
            <a:pPr marL="107950" indent="0">
              <a:buFont typeface="Wingdings 3" panose="05040102010807070707" pitchFamily="18" charset="2"/>
              <a:buNone/>
            </a:pPr>
            <a:endParaRPr lang="en-US" altLang="en-US" sz="2400" b="1"/>
          </a:p>
          <a:p>
            <a:pPr marL="107950" indent="0">
              <a:buFont typeface="Wingdings 3" panose="05040102010807070707" pitchFamily="18" charset="2"/>
              <a:buNone/>
            </a:pPr>
            <a:endParaRPr lang="en-US" altLang="en-US" sz="2400"/>
          </a:p>
          <a:p>
            <a:pPr marL="107950" indent="0">
              <a:buFont typeface="Wingdings 3" panose="05040102010807070707" pitchFamily="18" charset="2"/>
              <a:buNone/>
            </a:pPr>
            <a:endParaRPr lang="en-US" altLang="en-US" sz="2400"/>
          </a:p>
        </p:txBody>
      </p:sp>
      <p:sp>
        <p:nvSpPr>
          <p:cNvPr id="316418" name="Rectangle 2">
            <a:extLst>
              <a:ext uri="{FF2B5EF4-FFF2-40B4-BE49-F238E27FC236}">
                <a16:creationId xmlns:a16="http://schemas.microsoft.com/office/drawing/2014/main" id="{85588E76-B412-46EF-AE2D-AFA7346C1DF4}"/>
              </a:ext>
            </a:extLst>
          </p:cNvPr>
          <p:cNvSpPr>
            <a:spLocks noGrp="1" noChangeArrowheads="1"/>
          </p:cNvSpPr>
          <p:nvPr>
            <p:ph type="title"/>
          </p:nvPr>
        </p:nvSpPr>
        <p:spPr/>
        <p:txBody>
          <a:bodyPr/>
          <a:lstStyle/>
          <a:p>
            <a:pPr eaLnBrk="1" fontAlgn="auto" hangingPunct="1">
              <a:spcAft>
                <a:spcPts val="0"/>
              </a:spcAft>
              <a:defRPr/>
            </a:pPr>
            <a:r>
              <a:rPr lang="en-US" dirty="0"/>
              <a:t>SQL - </a:t>
            </a:r>
            <a:r>
              <a:rPr lang="en-US" b="0" dirty="0"/>
              <a:t>ORDER BY Keyword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8C1C9E16-9A08-4F85-BA18-FE9E686C5050}"/>
              </a:ext>
            </a:extLst>
          </p:cNvPr>
          <p:cNvSpPr>
            <a:spLocks noGrp="1"/>
          </p:cNvSpPr>
          <p:nvPr>
            <p:ph idx="1"/>
          </p:nvPr>
        </p:nvSpPr>
        <p:spPr>
          <a:xfrm>
            <a:off x="415365" y="794871"/>
            <a:ext cx="8229600" cy="4525963"/>
          </a:xfrm>
        </p:spPr>
        <p:txBody>
          <a:bodyPr/>
          <a:lstStyle/>
          <a:p>
            <a:endParaRPr lang="en-US" sz="2400" dirty="0"/>
          </a:p>
          <a:p>
            <a:r>
              <a:rPr lang="en-US" sz="2400" dirty="0"/>
              <a:t>SELECT</a:t>
            </a:r>
          </a:p>
          <a:p>
            <a:r>
              <a:rPr lang="en-US" sz="2400" dirty="0"/>
              <a:t>	*</a:t>
            </a:r>
          </a:p>
          <a:p>
            <a:r>
              <a:rPr lang="en-US" sz="2400" dirty="0"/>
              <a:t>FROM</a:t>
            </a:r>
          </a:p>
          <a:p>
            <a:r>
              <a:rPr lang="en-US" sz="2400" dirty="0"/>
              <a:t>	Customers</a:t>
            </a:r>
          </a:p>
          <a:p>
            <a:r>
              <a:rPr lang="en-US" sz="2400" dirty="0"/>
              <a:t>ORDER BY </a:t>
            </a:r>
            <a:r>
              <a:rPr lang="en-US" sz="2400" dirty="0" err="1"/>
              <a:t>cust_name</a:t>
            </a:r>
            <a:r>
              <a:rPr lang="en-US" sz="2400" dirty="0"/>
              <a:t> DESC</a:t>
            </a:r>
            <a:endParaRPr lang="en-US" altLang="en-US" sz="2400" dirty="0"/>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endParaRPr lang="en-US" altLang="en-US" sz="2400" b="1" dirty="0"/>
          </a:p>
          <a:p>
            <a:pPr marL="107950" indent="0">
              <a:buFont typeface="Wingdings 3" panose="05040102010807070707" pitchFamily="18" charset="2"/>
              <a:buNone/>
            </a:pPr>
            <a:endParaRPr lang="en-US" altLang="en-US" sz="2400" b="1" dirty="0"/>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endParaRPr lang="en-US" altLang="en-US" sz="2400" dirty="0"/>
          </a:p>
        </p:txBody>
      </p:sp>
      <p:sp>
        <p:nvSpPr>
          <p:cNvPr id="316418" name="Rectangle 2">
            <a:extLst>
              <a:ext uri="{FF2B5EF4-FFF2-40B4-BE49-F238E27FC236}">
                <a16:creationId xmlns:a16="http://schemas.microsoft.com/office/drawing/2014/main" id="{072ABFFC-1BAB-483A-BAF3-48C409CC57D9}"/>
              </a:ext>
            </a:extLst>
          </p:cNvPr>
          <p:cNvSpPr>
            <a:spLocks noGrp="1" noChangeArrowheads="1"/>
          </p:cNvSpPr>
          <p:nvPr>
            <p:ph type="title"/>
          </p:nvPr>
        </p:nvSpPr>
        <p:spPr/>
        <p:txBody>
          <a:bodyPr/>
          <a:lstStyle/>
          <a:p>
            <a:pPr eaLnBrk="1" fontAlgn="auto" hangingPunct="1">
              <a:spcAft>
                <a:spcPts val="0"/>
              </a:spcAft>
              <a:defRPr/>
            </a:pPr>
            <a:r>
              <a:rPr lang="en-US" dirty="0"/>
              <a:t>SQL - </a:t>
            </a:r>
            <a:r>
              <a:rPr lang="en-US" b="0" dirty="0"/>
              <a:t>ORDER BY Keyword   </a:t>
            </a:r>
            <a:endParaRPr lang="en-US" dirty="0"/>
          </a:p>
        </p:txBody>
      </p:sp>
      <p:pic>
        <p:nvPicPr>
          <p:cNvPr id="2" name="Picture 1">
            <a:extLst>
              <a:ext uri="{FF2B5EF4-FFF2-40B4-BE49-F238E27FC236}">
                <a16:creationId xmlns:a16="http://schemas.microsoft.com/office/drawing/2014/main" id="{AC79D551-A1A6-4F40-B07E-3429DDB85954}"/>
              </a:ext>
            </a:extLst>
          </p:cNvPr>
          <p:cNvPicPr>
            <a:picLocks noChangeAspect="1"/>
          </p:cNvPicPr>
          <p:nvPr/>
        </p:nvPicPr>
        <p:blipFill>
          <a:blip r:embed="rId2"/>
          <a:stretch>
            <a:fillRect/>
          </a:stretch>
        </p:blipFill>
        <p:spPr>
          <a:xfrm>
            <a:off x="460375" y="4062730"/>
            <a:ext cx="7841129" cy="227152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D67CF5B7-18C7-4730-A068-94BAA305A778}"/>
              </a:ext>
            </a:extLst>
          </p:cNvPr>
          <p:cNvSpPr>
            <a:spLocks noGrp="1"/>
          </p:cNvSpPr>
          <p:nvPr>
            <p:ph idx="1"/>
          </p:nvPr>
        </p:nvSpPr>
        <p:spPr>
          <a:xfrm>
            <a:off x="457200" y="1219200"/>
            <a:ext cx="8229600" cy="4525963"/>
          </a:xfrm>
        </p:spPr>
        <p:txBody>
          <a:bodyPr/>
          <a:lstStyle/>
          <a:p>
            <a:pPr marL="107950" indent="0">
              <a:buFont typeface="Wingdings 3" panose="05040102010807070707" pitchFamily="18" charset="2"/>
              <a:buNone/>
            </a:pPr>
            <a:endParaRPr lang="en-US" altLang="en-US" sz="2400" b="1"/>
          </a:p>
          <a:p>
            <a:pPr marL="107950" indent="0">
              <a:buFont typeface="Wingdings 3" panose="05040102010807070707" pitchFamily="18" charset="2"/>
              <a:buNone/>
            </a:pPr>
            <a:r>
              <a:rPr lang="en-US" altLang="en-US" sz="2400"/>
              <a:t>In a table, some of the columns may contain duplicate values. </a:t>
            </a:r>
          </a:p>
          <a:p>
            <a:pPr marL="107950" indent="0">
              <a:buFont typeface="Wingdings 3" panose="05040102010807070707" pitchFamily="18" charset="2"/>
              <a:buNone/>
            </a:pPr>
            <a:endParaRPr lang="en-US" altLang="en-US" sz="2400"/>
          </a:p>
          <a:p>
            <a:pPr marL="107950" indent="0">
              <a:buFont typeface="Wingdings 3" panose="05040102010807070707" pitchFamily="18" charset="2"/>
              <a:buNone/>
            </a:pPr>
            <a:r>
              <a:rPr lang="en-US" altLang="en-US" sz="2400"/>
              <a:t>This is not a problem, however, sometimes you will want to list only the different (distinct) values in a table. </a:t>
            </a:r>
          </a:p>
          <a:p>
            <a:pPr marL="107950" indent="0">
              <a:buFont typeface="Wingdings 3" panose="05040102010807070707" pitchFamily="18" charset="2"/>
              <a:buNone/>
            </a:pPr>
            <a:endParaRPr lang="en-US" altLang="en-US" sz="2400"/>
          </a:p>
          <a:p>
            <a:pPr marL="107950" indent="0">
              <a:buFont typeface="Wingdings 3" panose="05040102010807070707" pitchFamily="18" charset="2"/>
              <a:buNone/>
            </a:pPr>
            <a:r>
              <a:rPr lang="en-US" altLang="en-US" sz="2400"/>
              <a:t>The DISTINCT keyword can be used to return only distinct (different) values. </a:t>
            </a:r>
          </a:p>
          <a:p>
            <a:pPr marL="107950" indent="0">
              <a:buFont typeface="Wingdings 3" panose="05040102010807070707" pitchFamily="18" charset="2"/>
              <a:buNone/>
            </a:pPr>
            <a:endParaRPr lang="en-US" altLang="en-US" sz="2400"/>
          </a:p>
          <a:p>
            <a:pPr marL="107950" indent="0">
              <a:buFont typeface="Wingdings 3" panose="05040102010807070707" pitchFamily="18" charset="2"/>
              <a:buNone/>
            </a:pPr>
            <a:endParaRPr lang="en-US" altLang="en-US" sz="2400"/>
          </a:p>
          <a:p>
            <a:pPr marL="107950" indent="0">
              <a:buFont typeface="Wingdings 3" panose="05040102010807070707" pitchFamily="18" charset="2"/>
              <a:buNone/>
            </a:pPr>
            <a:endParaRPr lang="en-US" altLang="en-US" sz="2400"/>
          </a:p>
          <a:p>
            <a:pPr marL="107950" indent="0">
              <a:buFont typeface="Wingdings 3" panose="05040102010807070707" pitchFamily="18" charset="2"/>
              <a:buNone/>
            </a:pPr>
            <a:endParaRPr lang="en-US" altLang="en-US" sz="2400" b="1"/>
          </a:p>
          <a:p>
            <a:pPr marL="107950" indent="0">
              <a:buFont typeface="Wingdings 3" panose="05040102010807070707" pitchFamily="18" charset="2"/>
              <a:buNone/>
            </a:pPr>
            <a:endParaRPr lang="en-US" altLang="en-US" sz="2400" b="1"/>
          </a:p>
          <a:p>
            <a:pPr marL="107950" indent="0">
              <a:buFont typeface="Wingdings 3" panose="05040102010807070707" pitchFamily="18" charset="2"/>
              <a:buNone/>
            </a:pPr>
            <a:endParaRPr lang="en-US" altLang="en-US" sz="2400"/>
          </a:p>
          <a:p>
            <a:pPr marL="107950" indent="0">
              <a:buFont typeface="Wingdings 3" panose="05040102010807070707" pitchFamily="18" charset="2"/>
              <a:buNone/>
            </a:pPr>
            <a:endParaRPr lang="en-US" altLang="en-US" sz="2400"/>
          </a:p>
        </p:txBody>
      </p:sp>
      <p:sp>
        <p:nvSpPr>
          <p:cNvPr id="316418" name="Rectangle 2">
            <a:extLst>
              <a:ext uri="{FF2B5EF4-FFF2-40B4-BE49-F238E27FC236}">
                <a16:creationId xmlns:a16="http://schemas.microsoft.com/office/drawing/2014/main" id="{8656B515-9E3E-4B50-9F99-D906440EB8CD}"/>
              </a:ext>
            </a:extLst>
          </p:cNvPr>
          <p:cNvSpPr>
            <a:spLocks noGrp="1" noChangeArrowheads="1"/>
          </p:cNvSpPr>
          <p:nvPr>
            <p:ph type="title"/>
          </p:nvPr>
        </p:nvSpPr>
        <p:spPr/>
        <p:txBody>
          <a:bodyPr/>
          <a:lstStyle/>
          <a:p>
            <a:pPr eaLnBrk="1" fontAlgn="auto" hangingPunct="1">
              <a:spcAft>
                <a:spcPts val="0"/>
              </a:spcAft>
              <a:defRPr/>
            </a:pPr>
            <a:r>
              <a:rPr lang="en-US" dirty="0"/>
              <a:t>SQL - </a:t>
            </a:r>
            <a:r>
              <a:rPr lang="en-US" b="0" dirty="0"/>
              <a:t>SELECT DISTINCT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BADFE9E8-2DAC-4DBE-AA4C-39E096819518}"/>
              </a:ext>
            </a:extLst>
          </p:cNvPr>
          <p:cNvSpPr>
            <a:spLocks noGrp="1"/>
          </p:cNvSpPr>
          <p:nvPr>
            <p:ph idx="1"/>
          </p:nvPr>
        </p:nvSpPr>
        <p:spPr>
          <a:xfrm>
            <a:off x="457200" y="1219200"/>
            <a:ext cx="8229600" cy="4525963"/>
          </a:xfrm>
        </p:spPr>
        <p:txBody>
          <a:bodyPr/>
          <a:lstStyle/>
          <a:p>
            <a:pPr marL="107950" indent="0">
              <a:buFont typeface="Wingdings 3" panose="05040102010807070707" pitchFamily="18" charset="2"/>
              <a:buNone/>
            </a:pPr>
            <a:endParaRPr lang="en-US" altLang="en-US" sz="2400" b="1" dirty="0"/>
          </a:p>
          <a:p>
            <a:pPr marL="107950" indent="0">
              <a:buFont typeface="Wingdings 3" panose="05040102010807070707" pitchFamily="18" charset="2"/>
              <a:buNone/>
            </a:pPr>
            <a:r>
              <a:rPr lang="en-US" altLang="en-US" sz="2400" dirty="0"/>
              <a:t>The syntax is as follows:</a:t>
            </a:r>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r>
              <a:rPr lang="en-US" altLang="en-US" sz="2400" dirty="0"/>
              <a:t>Select </a:t>
            </a:r>
          </a:p>
          <a:p>
            <a:pPr marL="107950" indent="0">
              <a:buFont typeface="Wingdings 3" panose="05040102010807070707" pitchFamily="18" charset="2"/>
              <a:buNone/>
            </a:pPr>
            <a:r>
              <a:rPr lang="en-US" altLang="en-US" sz="2400" dirty="0"/>
              <a:t>	Distinct &lt;</a:t>
            </a:r>
            <a:r>
              <a:rPr lang="en-US" altLang="en-US" sz="2400" dirty="0" err="1"/>
              <a:t>column_names</a:t>
            </a:r>
            <a:r>
              <a:rPr lang="en-US" altLang="en-US" sz="2400" dirty="0"/>
              <a:t>&gt; </a:t>
            </a:r>
          </a:p>
          <a:p>
            <a:pPr marL="107950" indent="0">
              <a:buFont typeface="Wingdings 3" panose="05040102010807070707" pitchFamily="18" charset="2"/>
              <a:buNone/>
            </a:pPr>
            <a:r>
              <a:rPr lang="en-US" altLang="en-US" sz="2400" dirty="0"/>
              <a:t>From </a:t>
            </a:r>
          </a:p>
          <a:p>
            <a:pPr marL="107950" indent="0">
              <a:buFont typeface="Wingdings 3" panose="05040102010807070707" pitchFamily="18" charset="2"/>
              <a:buNone/>
            </a:pPr>
            <a:r>
              <a:rPr lang="en-US" altLang="en-US" sz="2400" dirty="0"/>
              <a:t>	&lt;</a:t>
            </a:r>
            <a:r>
              <a:rPr lang="en-US" altLang="en-US" sz="2400" dirty="0" err="1"/>
              <a:t>table_names</a:t>
            </a:r>
            <a:r>
              <a:rPr lang="en-US" altLang="en-US" sz="2400" dirty="0"/>
              <a:t>&gt;</a:t>
            </a:r>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endParaRPr lang="en-US" altLang="en-US" sz="2400" b="1" dirty="0"/>
          </a:p>
          <a:p>
            <a:pPr marL="107950" indent="0">
              <a:buFont typeface="Wingdings 3" panose="05040102010807070707" pitchFamily="18" charset="2"/>
              <a:buNone/>
            </a:pPr>
            <a:endParaRPr lang="en-US" altLang="en-US" sz="2400" b="1" dirty="0"/>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endParaRPr lang="en-US" altLang="en-US" sz="2400" dirty="0"/>
          </a:p>
        </p:txBody>
      </p:sp>
      <p:sp>
        <p:nvSpPr>
          <p:cNvPr id="316418" name="Rectangle 2">
            <a:extLst>
              <a:ext uri="{FF2B5EF4-FFF2-40B4-BE49-F238E27FC236}">
                <a16:creationId xmlns:a16="http://schemas.microsoft.com/office/drawing/2014/main" id="{7751F80B-33E7-4745-9F99-79C2516D518F}"/>
              </a:ext>
            </a:extLst>
          </p:cNvPr>
          <p:cNvSpPr>
            <a:spLocks noGrp="1" noChangeArrowheads="1"/>
          </p:cNvSpPr>
          <p:nvPr>
            <p:ph type="title"/>
          </p:nvPr>
        </p:nvSpPr>
        <p:spPr/>
        <p:txBody>
          <a:bodyPr/>
          <a:lstStyle/>
          <a:p>
            <a:pPr eaLnBrk="1" fontAlgn="auto" hangingPunct="1">
              <a:spcAft>
                <a:spcPts val="0"/>
              </a:spcAft>
              <a:defRPr/>
            </a:pPr>
            <a:r>
              <a:rPr lang="en-US" dirty="0"/>
              <a:t>SQL - </a:t>
            </a:r>
            <a:r>
              <a:rPr lang="en-US" b="0" dirty="0"/>
              <a:t>SELECT DISTINCT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BCCA62A2-2A0C-4F48-B7C9-7A78A228306A}"/>
              </a:ext>
            </a:extLst>
          </p:cNvPr>
          <p:cNvSpPr>
            <a:spLocks noGrp="1"/>
          </p:cNvSpPr>
          <p:nvPr>
            <p:ph idx="1"/>
          </p:nvPr>
        </p:nvSpPr>
        <p:spPr>
          <a:xfrm>
            <a:off x="460375" y="875506"/>
            <a:ext cx="8229600" cy="3213085"/>
          </a:xfrm>
        </p:spPr>
        <p:txBody>
          <a:bodyPr/>
          <a:lstStyle/>
          <a:p>
            <a:pPr marL="107950" indent="0">
              <a:buFont typeface="Wingdings 3" panose="05040102010807070707" pitchFamily="18" charset="2"/>
              <a:buNone/>
            </a:pPr>
            <a:endParaRPr lang="en-US" altLang="en-US" sz="2400" b="1" dirty="0"/>
          </a:p>
          <a:p>
            <a:pPr marL="107950" indent="0">
              <a:buFont typeface="Wingdings 3" panose="05040102010807070707" pitchFamily="18" charset="2"/>
              <a:buNone/>
            </a:pPr>
            <a:r>
              <a:rPr lang="en-US" altLang="en-US" sz="2400" dirty="0"/>
              <a:t>Example:</a:t>
            </a:r>
          </a:p>
          <a:p>
            <a:pPr marL="107950" indent="0">
              <a:buFont typeface="Wingdings 3" panose="05040102010807070707" pitchFamily="18" charset="2"/>
              <a:buNone/>
            </a:pPr>
            <a:endParaRPr lang="en-US" altLang="en-US" sz="2400" dirty="0"/>
          </a:p>
          <a:p>
            <a:r>
              <a:rPr lang="en-US" sz="2400" dirty="0"/>
              <a:t>SELECT</a:t>
            </a:r>
          </a:p>
          <a:p>
            <a:r>
              <a:rPr lang="en-US" sz="2400" dirty="0"/>
              <a:t>	DISTINCT </a:t>
            </a:r>
            <a:r>
              <a:rPr lang="en-US" sz="2400" dirty="0" err="1"/>
              <a:t>cust_name</a:t>
            </a:r>
            <a:endParaRPr lang="en-US" sz="2400" dirty="0"/>
          </a:p>
          <a:p>
            <a:r>
              <a:rPr lang="en-US" sz="2400" dirty="0"/>
              <a:t>FROM</a:t>
            </a:r>
          </a:p>
          <a:p>
            <a:r>
              <a:rPr lang="en-US" sz="2400" dirty="0"/>
              <a:t>	Customers</a:t>
            </a:r>
            <a:endParaRPr lang="en-US" altLang="en-US" sz="2400" dirty="0"/>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endParaRPr lang="en-US" altLang="en-US" sz="2400" b="1" dirty="0"/>
          </a:p>
          <a:p>
            <a:pPr marL="107950" indent="0">
              <a:buFont typeface="Wingdings 3" panose="05040102010807070707" pitchFamily="18" charset="2"/>
              <a:buNone/>
            </a:pPr>
            <a:endParaRPr lang="en-US" altLang="en-US" sz="2400" b="1" dirty="0"/>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endParaRPr lang="en-US" altLang="en-US" sz="2400" dirty="0"/>
          </a:p>
        </p:txBody>
      </p:sp>
      <p:sp>
        <p:nvSpPr>
          <p:cNvPr id="316418" name="Rectangle 2">
            <a:extLst>
              <a:ext uri="{FF2B5EF4-FFF2-40B4-BE49-F238E27FC236}">
                <a16:creationId xmlns:a16="http://schemas.microsoft.com/office/drawing/2014/main" id="{2C16E122-34D3-43AB-B4E2-F8564053B1DA}"/>
              </a:ext>
            </a:extLst>
          </p:cNvPr>
          <p:cNvSpPr>
            <a:spLocks noGrp="1" noChangeArrowheads="1"/>
          </p:cNvSpPr>
          <p:nvPr>
            <p:ph type="title"/>
          </p:nvPr>
        </p:nvSpPr>
        <p:spPr/>
        <p:txBody>
          <a:bodyPr/>
          <a:lstStyle/>
          <a:p>
            <a:pPr eaLnBrk="1" fontAlgn="auto" hangingPunct="1">
              <a:spcAft>
                <a:spcPts val="0"/>
              </a:spcAft>
              <a:defRPr/>
            </a:pPr>
            <a:r>
              <a:rPr lang="en-US" dirty="0"/>
              <a:t>SQL - </a:t>
            </a:r>
            <a:r>
              <a:rPr lang="en-US" b="0" dirty="0"/>
              <a:t>SELECT DISTINCT </a:t>
            </a:r>
            <a:endParaRPr lang="en-US" dirty="0"/>
          </a:p>
        </p:txBody>
      </p:sp>
      <p:pic>
        <p:nvPicPr>
          <p:cNvPr id="2" name="Picture 1">
            <a:extLst>
              <a:ext uri="{FF2B5EF4-FFF2-40B4-BE49-F238E27FC236}">
                <a16:creationId xmlns:a16="http://schemas.microsoft.com/office/drawing/2014/main" id="{11741D7B-E35B-40C4-BF4B-F1EC7B819EF8}"/>
              </a:ext>
            </a:extLst>
          </p:cNvPr>
          <p:cNvPicPr>
            <a:picLocks noChangeAspect="1"/>
          </p:cNvPicPr>
          <p:nvPr/>
        </p:nvPicPr>
        <p:blipFill>
          <a:blip r:embed="rId2"/>
          <a:stretch>
            <a:fillRect/>
          </a:stretch>
        </p:blipFill>
        <p:spPr>
          <a:xfrm>
            <a:off x="2713380" y="4088591"/>
            <a:ext cx="3076575" cy="25336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Richard Patlan | M.A.</a:t>
            </a:r>
          </a:p>
          <a:p>
            <a:r>
              <a:rPr lang="en-US" dirty="0"/>
              <a:t>Database Administrator/Senior SQL Developer</a:t>
            </a:r>
          </a:p>
          <a:p>
            <a:r>
              <a:rPr lang="en-US" dirty="0"/>
              <a:t>SQLWithRichard.com</a:t>
            </a:r>
          </a:p>
        </p:txBody>
      </p:sp>
      <p:sp>
        <p:nvSpPr>
          <p:cNvPr id="2" name="Title 1"/>
          <p:cNvSpPr>
            <a:spLocks noGrp="1"/>
          </p:cNvSpPr>
          <p:nvPr>
            <p:ph type="ctrTitle"/>
          </p:nvPr>
        </p:nvSpPr>
        <p:spPr>
          <a:xfrm>
            <a:off x="0" y="2426658"/>
            <a:ext cx="6434915" cy="2603307"/>
          </a:xfrm>
          <a:solidFill>
            <a:schemeClr val="tx2">
              <a:lumMod val="40000"/>
              <a:lumOff val="60000"/>
            </a:schemeClr>
          </a:solidFill>
        </p:spPr>
        <p:txBody>
          <a:bodyPr/>
          <a:lstStyle/>
          <a:p>
            <a:r>
              <a:rPr lang="en-US" sz="3200" dirty="0"/>
              <a:t>01 |Structured Query </a:t>
            </a:r>
            <a:r>
              <a:rPr lang="en-US" sz="3200" dirty="0" err="1"/>
              <a:t>Lanaguage</a:t>
            </a:r>
            <a:r>
              <a:rPr lang="en-US" sz="3200" dirty="0"/>
              <a:t> (SQL)</a:t>
            </a:r>
            <a:endParaRPr lang="en-US" sz="3000" dirty="0"/>
          </a:p>
        </p:txBody>
      </p:sp>
      <p:pic>
        <p:nvPicPr>
          <p:cNvPr id="5" name="Picture 4">
            <a:extLst>
              <a:ext uri="{FF2B5EF4-FFF2-40B4-BE49-F238E27FC236}">
                <a16:creationId xmlns:a16="http://schemas.microsoft.com/office/drawing/2014/main" id="{FD465015-3D04-45CD-89BC-164CE8CF7C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3475" y="2499258"/>
            <a:ext cx="1279586" cy="1313259"/>
          </a:xfrm>
          <a:prstGeom prst="rect">
            <a:avLst/>
          </a:prstGeom>
        </p:spPr>
      </p:pic>
      <p:sp>
        <p:nvSpPr>
          <p:cNvPr id="8" name="Title 1">
            <a:extLst>
              <a:ext uri="{FF2B5EF4-FFF2-40B4-BE49-F238E27FC236}">
                <a16:creationId xmlns:a16="http://schemas.microsoft.com/office/drawing/2014/main" id="{C5D7D769-1DBC-4AC9-8C66-20C28DF0E652}"/>
              </a:ext>
            </a:extLst>
          </p:cNvPr>
          <p:cNvSpPr txBox="1">
            <a:spLocks/>
          </p:cNvSpPr>
          <p:nvPr/>
        </p:nvSpPr>
        <p:spPr>
          <a:xfrm>
            <a:off x="6579868" y="2417032"/>
            <a:ext cx="2429378" cy="2603307"/>
          </a:xfrm>
          <a:prstGeom prst="rect">
            <a:avLst/>
          </a:prstGeom>
          <a:solidFill>
            <a:schemeClr val="tx2">
              <a:lumMod val="40000"/>
              <a:lumOff val="60000"/>
            </a:schemeClr>
          </a:solidFill>
          <a:effectLst/>
        </p:spPr>
        <p:txBody>
          <a:bodyPr vert="horz" lIns="137160" tIns="137160" rIns="91409" bIns="137160" rtlCol="0" anchor="b" anchorCtr="0">
            <a:noAutofit/>
          </a:bodyPr>
          <a:lstStyle>
            <a:lvl1pPr algn="l" defTabSz="685955" rtl="0" eaLnBrk="1" latinLnBrk="0" hangingPunct="1">
              <a:lnSpc>
                <a:spcPct val="90000"/>
              </a:lnSpc>
              <a:spcBef>
                <a:spcPct val="0"/>
              </a:spcBef>
              <a:buNone/>
              <a:defRPr lang="en-US" sz="3600" b="0" kern="0" cap="none" spc="-150" baseline="0" dirty="0">
                <a:ln w="3175">
                  <a:noFill/>
                </a:ln>
                <a:gradFill flip="none" rotWithShape="1">
                  <a:gsLst>
                    <a:gs pos="4583">
                      <a:srgbClr val="FFFFFF"/>
                    </a:gs>
                    <a:gs pos="100000">
                      <a:srgbClr val="FFFFFF"/>
                    </a:gs>
                  </a:gsLst>
                  <a:lin ang="5400000" scaled="0"/>
                  <a:tileRect/>
                </a:gradFill>
                <a:effectLst/>
                <a:latin typeface="Segoe UI Light" pitchFamily="34" charset="0"/>
                <a:ea typeface="+mn-ea"/>
                <a:cs typeface="Arial" charset="0"/>
              </a:defRPr>
            </a:lvl1pPr>
          </a:lstStyle>
          <a:p>
            <a:pPr fontAlgn="auto">
              <a:spcAft>
                <a:spcPts val="0"/>
              </a:spcAft>
            </a:pPr>
            <a:endParaRPr lang="en-US" sz="3000" dirty="0"/>
          </a:p>
        </p:txBody>
      </p:sp>
      <p:sp>
        <p:nvSpPr>
          <p:cNvPr id="9" name="Title 1">
            <a:extLst>
              <a:ext uri="{FF2B5EF4-FFF2-40B4-BE49-F238E27FC236}">
                <a16:creationId xmlns:a16="http://schemas.microsoft.com/office/drawing/2014/main" id="{48883F1F-5C84-4D97-B0FD-F1B664FBA20C}"/>
              </a:ext>
            </a:extLst>
          </p:cNvPr>
          <p:cNvSpPr txBox="1">
            <a:spLocks/>
          </p:cNvSpPr>
          <p:nvPr/>
        </p:nvSpPr>
        <p:spPr>
          <a:xfrm>
            <a:off x="9629" y="9116"/>
            <a:ext cx="2107932" cy="1896690"/>
          </a:xfrm>
          <a:prstGeom prst="rect">
            <a:avLst/>
          </a:prstGeom>
          <a:solidFill>
            <a:schemeClr val="bg1"/>
          </a:solidFill>
          <a:effectLst/>
        </p:spPr>
        <p:txBody>
          <a:bodyPr vert="horz" lIns="137160" tIns="137160" rIns="91409" bIns="137160" rtlCol="0" anchor="b" anchorCtr="0">
            <a:noAutofit/>
          </a:bodyPr>
          <a:lstStyle>
            <a:lvl1pPr algn="l" defTabSz="685955" rtl="0" eaLnBrk="1" latinLnBrk="0" hangingPunct="1">
              <a:lnSpc>
                <a:spcPct val="90000"/>
              </a:lnSpc>
              <a:spcBef>
                <a:spcPct val="0"/>
              </a:spcBef>
              <a:buNone/>
              <a:defRPr lang="en-US" sz="3600" b="0" kern="0" cap="none" spc="-150" baseline="0" dirty="0">
                <a:ln w="3175">
                  <a:noFill/>
                </a:ln>
                <a:gradFill flip="none" rotWithShape="1">
                  <a:gsLst>
                    <a:gs pos="4583">
                      <a:srgbClr val="FFFFFF"/>
                    </a:gs>
                    <a:gs pos="100000">
                      <a:srgbClr val="FFFFFF"/>
                    </a:gs>
                  </a:gsLst>
                  <a:lin ang="5400000" scaled="0"/>
                  <a:tileRect/>
                </a:gradFill>
                <a:effectLst/>
                <a:latin typeface="Segoe UI Light" pitchFamily="34" charset="0"/>
                <a:ea typeface="+mn-ea"/>
                <a:cs typeface="Arial" charset="0"/>
              </a:defRPr>
            </a:lvl1pPr>
          </a:lstStyle>
          <a:p>
            <a:pPr fontAlgn="auto">
              <a:spcAft>
                <a:spcPts val="0"/>
              </a:spcAft>
            </a:pPr>
            <a:endParaRPr lang="en-US" sz="3000" dirty="0"/>
          </a:p>
        </p:txBody>
      </p:sp>
      <p:pic>
        <p:nvPicPr>
          <p:cNvPr id="11" name="Picture 10">
            <a:extLst>
              <a:ext uri="{FF2B5EF4-FFF2-40B4-BE49-F238E27FC236}">
                <a16:creationId xmlns:a16="http://schemas.microsoft.com/office/drawing/2014/main" id="{03DA26E1-A6EE-434E-B544-E5926CAF0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16" y="292613"/>
            <a:ext cx="1295601" cy="1329696"/>
          </a:xfrm>
          <a:prstGeom prst="rect">
            <a:avLst/>
          </a:prstGeom>
        </p:spPr>
      </p:pic>
    </p:spTree>
    <p:extLst>
      <p:ext uri="{BB962C8B-B14F-4D97-AF65-F5344CB8AC3E}">
        <p14:creationId xmlns:p14="http://schemas.microsoft.com/office/powerpoint/2010/main" val="3566022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BABF3395-3821-4B73-B019-9FF43966A3E6}"/>
              </a:ext>
            </a:extLst>
          </p:cNvPr>
          <p:cNvSpPr>
            <a:spLocks noGrp="1" noChangeArrowheads="1"/>
          </p:cNvSpPr>
          <p:nvPr>
            <p:ph idx="1"/>
          </p:nvPr>
        </p:nvSpPr>
        <p:spPr>
          <a:xfrm>
            <a:off x="914400" y="1066800"/>
            <a:ext cx="7693025" cy="4343400"/>
          </a:xfrm>
        </p:spPr>
        <p:txBody>
          <a:bodyPr/>
          <a:lstStyle/>
          <a:p>
            <a:pPr eaLnBrk="1" fontAlgn="t" hangingPunct="1">
              <a:buFont typeface="Wingdings" panose="05000000000000000000" pitchFamily="2" charset="2"/>
              <a:buNone/>
            </a:pPr>
            <a:endParaRPr lang="en-US" altLang="en-US" sz="2400" dirty="0"/>
          </a:p>
          <a:p>
            <a:pPr eaLnBrk="1" fontAlgn="t" hangingPunct="1">
              <a:buFont typeface="Wingdings" panose="05000000000000000000" pitchFamily="2" charset="2"/>
              <a:buNone/>
            </a:pPr>
            <a:endParaRPr lang="en-US" altLang="en-US" sz="2400" dirty="0"/>
          </a:p>
          <a:p>
            <a:pPr eaLnBrk="1" fontAlgn="t" hangingPunct="1"/>
            <a:r>
              <a:rPr lang="en-US" altLang="en-US" sz="2400" dirty="0"/>
              <a:t>Concatenation – Allows you to combine two or more columns</a:t>
            </a:r>
          </a:p>
          <a:p>
            <a:pPr eaLnBrk="1" fontAlgn="t" hangingPunct="1"/>
            <a:endParaRPr lang="en-US" altLang="en-US" sz="2400" dirty="0"/>
          </a:p>
          <a:p>
            <a:pPr eaLnBrk="1" fontAlgn="t" hangingPunct="1"/>
            <a:r>
              <a:rPr lang="en-US" altLang="en-US" sz="2400" dirty="0"/>
              <a:t>Aliases – allows you to provide an alternate name to a column or table</a:t>
            </a:r>
          </a:p>
          <a:p>
            <a:pPr eaLnBrk="1" fontAlgn="t" hangingPunct="1"/>
            <a:endParaRPr lang="en-US" altLang="en-US" dirty="0"/>
          </a:p>
          <a:p>
            <a:pPr eaLnBrk="1" fontAlgn="t" hangingPunct="1"/>
            <a:endParaRPr lang="en-US" altLang="en-US" dirty="0"/>
          </a:p>
          <a:p>
            <a:pPr eaLnBrk="1" fontAlgn="t" hangingPunct="1"/>
            <a:endParaRPr lang="en-US" altLang="en-US" dirty="0"/>
          </a:p>
        </p:txBody>
      </p:sp>
      <p:sp>
        <p:nvSpPr>
          <p:cNvPr id="201730" name="Rectangle 2">
            <a:extLst>
              <a:ext uri="{FF2B5EF4-FFF2-40B4-BE49-F238E27FC236}">
                <a16:creationId xmlns:a16="http://schemas.microsoft.com/office/drawing/2014/main" id="{C7B5F256-4F9F-4942-9677-982CA0739555}"/>
              </a:ext>
            </a:extLst>
          </p:cNvPr>
          <p:cNvSpPr>
            <a:spLocks noGrp="1" noChangeArrowheads="1"/>
          </p:cNvSpPr>
          <p:nvPr>
            <p:ph type="title"/>
          </p:nvPr>
        </p:nvSpPr>
        <p:spPr/>
        <p:txBody>
          <a:bodyPr/>
          <a:lstStyle/>
          <a:p>
            <a:pPr eaLnBrk="1" fontAlgn="auto" hangingPunct="1">
              <a:spcAft>
                <a:spcPts val="0"/>
              </a:spcAft>
              <a:defRPr/>
            </a:pPr>
            <a:r>
              <a:rPr lang="en-US" sz="4000" dirty="0"/>
              <a:t>Data Manipulation Language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3029C46B-0AD8-42DB-8056-EB8E3085EBC6}"/>
              </a:ext>
            </a:extLst>
          </p:cNvPr>
          <p:cNvSpPr>
            <a:spLocks noGrp="1" noChangeArrowheads="1"/>
          </p:cNvSpPr>
          <p:nvPr>
            <p:ph type="title"/>
          </p:nvPr>
        </p:nvSpPr>
        <p:spPr/>
        <p:txBody>
          <a:bodyPr/>
          <a:lstStyle/>
          <a:p>
            <a:pPr eaLnBrk="1" fontAlgn="auto" hangingPunct="1">
              <a:spcAft>
                <a:spcPts val="0"/>
              </a:spcAft>
              <a:defRPr/>
            </a:pPr>
            <a:r>
              <a:rPr lang="en-US" sz="4000" dirty="0"/>
              <a:t>Data Manipulation Language</a:t>
            </a:r>
          </a:p>
        </p:txBody>
      </p:sp>
      <p:sp>
        <p:nvSpPr>
          <p:cNvPr id="51203" name="Rectangle 2">
            <a:extLst>
              <a:ext uri="{FF2B5EF4-FFF2-40B4-BE49-F238E27FC236}">
                <a16:creationId xmlns:a16="http://schemas.microsoft.com/office/drawing/2014/main" id="{96C482F6-B9AD-435C-873F-FEEAD3210245}"/>
              </a:ext>
            </a:extLst>
          </p:cNvPr>
          <p:cNvSpPr>
            <a:spLocks noChangeArrowheads="1"/>
          </p:cNvSpPr>
          <p:nvPr/>
        </p:nvSpPr>
        <p:spPr bwMode="auto">
          <a:xfrm>
            <a:off x="609600" y="1447800"/>
            <a:ext cx="74676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t" hangingPunct="1">
              <a:buFont typeface="Wingdings" panose="05000000000000000000" pitchFamily="2" charset="2"/>
              <a:buNone/>
            </a:pPr>
            <a:r>
              <a:rPr lang="en-US" altLang="en-US" sz="2400" b="0" dirty="0"/>
              <a:t>String concatenation means to append one string to the end of another string.</a:t>
            </a:r>
          </a:p>
          <a:p>
            <a:pPr eaLnBrk="1" fontAlgn="t" hangingPunct="1">
              <a:buFont typeface="Wingdings" panose="05000000000000000000" pitchFamily="2" charset="2"/>
              <a:buNone/>
            </a:pPr>
            <a:endParaRPr lang="en-US" altLang="en-US" sz="2400" b="0" dirty="0"/>
          </a:p>
          <a:p>
            <a:pPr eaLnBrk="1" fontAlgn="t" hangingPunct="1">
              <a:buFont typeface="Wingdings" panose="05000000000000000000" pitchFamily="2" charset="2"/>
              <a:buNone/>
            </a:pPr>
            <a:r>
              <a:rPr lang="en-US" altLang="en-US" sz="2400" b="0" dirty="0"/>
              <a:t>Concatenation can be used to join strings from different sources including column values, literal strings, output from user defined functions or scalar sub queries etc.</a:t>
            </a:r>
          </a:p>
          <a:p>
            <a:pPr eaLnBrk="1" fontAlgn="t" hangingPunct="1">
              <a:buFont typeface="Wingdings" panose="05000000000000000000" pitchFamily="2" charset="2"/>
              <a:buNone/>
            </a:pPr>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2A872C41-BC7A-4F86-8B35-B454F204526D}"/>
              </a:ext>
            </a:extLst>
          </p:cNvPr>
          <p:cNvSpPr>
            <a:spLocks noGrp="1" noChangeArrowheads="1"/>
          </p:cNvSpPr>
          <p:nvPr>
            <p:ph type="title"/>
          </p:nvPr>
        </p:nvSpPr>
        <p:spPr/>
        <p:txBody>
          <a:bodyPr/>
          <a:lstStyle/>
          <a:p>
            <a:pPr eaLnBrk="1" fontAlgn="auto" hangingPunct="1">
              <a:spcAft>
                <a:spcPts val="0"/>
              </a:spcAft>
              <a:defRPr/>
            </a:pPr>
            <a:r>
              <a:rPr lang="en-US" sz="4000" dirty="0"/>
              <a:t>Data Manipulation Language</a:t>
            </a:r>
          </a:p>
        </p:txBody>
      </p:sp>
      <p:sp>
        <p:nvSpPr>
          <p:cNvPr id="52227" name="Rectangle 1">
            <a:extLst>
              <a:ext uri="{FF2B5EF4-FFF2-40B4-BE49-F238E27FC236}">
                <a16:creationId xmlns:a16="http://schemas.microsoft.com/office/drawing/2014/main" id="{30AC60B1-FA14-4692-92BB-42EA4DDC2A0A}"/>
              </a:ext>
            </a:extLst>
          </p:cNvPr>
          <p:cNvSpPr>
            <a:spLocks noChangeArrowheads="1"/>
          </p:cNvSpPr>
          <p:nvPr/>
        </p:nvSpPr>
        <p:spPr bwMode="auto">
          <a:xfrm>
            <a:off x="800100" y="3479800"/>
            <a:ext cx="7086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altLang="en-US" sz="2400" b="0" dirty="0"/>
              <a:t>SQL Concatenation Syntax for Columns:</a:t>
            </a:r>
          </a:p>
          <a:p>
            <a:r>
              <a:rPr lang="pt-BR" altLang="en-US" sz="2400" b="0" dirty="0"/>
              <a:t> </a:t>
            </a:r>
          </a:p>
          <a:p>
            <a:r>
              <a:rPr lang="en-US" altLang="en-US" sz="2400" b="0" dirty="0"/>
              <a:t>SELECT </a:t>
            </a:r>
            <a:r>
              <a:rPr lang="en-US" altLang="en-US" sz="2400" b="0" dirty="0" err="1"/>
              <a:t>cust_number</a:t>
            </a:r>
            <a:r>
              <a:rPr lang="en-US" altLang="en-US" sz="2400" b="0" dirty="0"/>
              <a:t> + ' ‘ + </a:t>
            </a:r>
            <a:r>
              <a:rPr lang="en-US" altLang="en-US" sz="2400" b="0" dirty="0" err="1"/>
              <a:t>cust_name</a:t>
            </a:r>
            <a:r>
              <a:rPr lang="en-US" altLang="en-US" sz="2400" b="0" dirty="0"/>
              <a:t> As DisplayName FROM Customers</a:t>
            </a:r>
          </a:p>
        </p:txBody>
      </p:sp>
      <p:sp>
        <p:nvSpPr>
          <p:cNvPr id="52228" name="Rectangle 2">
            <a:extLst>
              <a:ext uri="{FF2B5EF4-FFF2-40B4-BE49-F238E27FC236}">
                <a16:creationId xmlns:a16="http://schemas.microsoft.com/office/drawing/2014/main" id="{1FFC3A3E-A6B2-4A99-902A-9F67AA1447BF}"/>
              </a:ext>
            </a:extLst>
          </p:cNvPr>
          <p:cNvSpPr>
            <a:spLocks noChangeArrowheads="1"/>
          </p:cNvSpPr>
          <p:nvPr/>
        </p:nvSpPr>
        <p:spPr bwMode="auto">
          <a:xfrm>
            <a:off x="609600" y="1447800"/>
            <a:ext cx="7467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t" hangingPunct="1">
              <a:buFont typeface="Wingdings" panose="05000000000000000000" pitchFamily="2" charset="2"/>
              <a:buNone/>
            </a:pPr>
            <a:r>
              <a:rPr lang="en-US" altLang="en-US" sz="2400" b="0" dirty="0"/>
              <a:t>SQL Server use the + operator. The example below appends the value in the </a:t>
            </a:r>
            <a:r>
              <a:rPr lang="en-US" altLang="en-US" sz="2400" b="0" dirty="0" err="1"/>
              <a:t>cust_number</a:t>
            </a:r>
            <a:r>
              <a:rPr lang="en-US" altLang="en-US" sz="2400" b="0" dirty="0"/>
              <a:t> column with ' ' and then appends the value from the </a:t>
            </a:r>
            <a:r>
              <a:rPr lang="en-US" altLang="en-US" sz="2400" b="0" dirty="0" err="1"/>
              <a:t>cust_name</a:t>
            </a:r>
            <a:r>
              <a:rPr lang="en-US" altLang="en-US" sz="2400" b="0" dirty="0"/>
              <a:t> column to this.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a:extLst>
              <a:ext uri="{FF2B5EF4-FFF2-40B4-BE49-F238E27FC236}">
                <a16:creationId xmlns:a16="http://schemas.microsoft.com/office/drawing/2014/main" id="{7703D813-F6BC-4803-86EB-B32A61DA5E5B}"/>
              </a:ext>
            </a:extLst>
          </p:cNvPr>
          <p:cNvSpPr>
            <a:spLocks noGrp="1" noChangeArrowheads="1"/>
          </p:cNvSpPr>
          <p:nvPr>
            <p:ph idx="1"/>
          </p:nvPr>
        </p:nvSpPr>
        <p:spPr>
          <a:xfrm>
            <a:off x="914400" y="1036638"/>
            <a:ext cx="7693025" cy="4343400"/>
          </a:xfrm>
        </p:spPr>
        <p:txBody>
          <a:bodyPr/>
          <a:lstStyle/>
          <a:p>
            <a:endParaRPr lang="en-US" altLang="en-US" sz="2400"/>
          </a:p>
          <a:p>
            <a:r>
              <a:rPr lang="en-US" altLang="en-US" sz="2400"/>
              <a:t>You can give a table or a column another name by using an alias. </a:t>
            </a:r>
          </a:p>
          <a:p>
            <a:endParaRPr lang="en-US" altLang="en-US" sz="2400"/>
          </a:p>
          <a:p>
            <a:r>
              <a:rPr lang="en-US" altLang="en-US" sz="2400"/>
              <a:t>This can be a good thing to do if you have very long or complex table names or column names. </a:t>
            </a:r>
          </a:p>
          <a:p>
            <a:endParaRPr lang="en-US" altLang="en-US" sz="2400"/>
          </a:p>
          <a:p>
            <a:r>
              <a:rPr lang="en-US" altLang="en-US" sz="2400"/>
              <a:t>An alias name could be anything, but usually it is short. </a:t>
            </a:r>
          </a:p>
        </p:txBody>
      </p:sp>
      <p:sp>
        <p:nvSpPr>
          <p:cNvPr id="201730" name="Rectangle 2">
            <a:extLst>
              <a:ext uri="{FF2B5EF4-FFF2-40B4-BE49-F238E27FC236}">
                <a16:creationId xmlns:a16="http://schemas.microsoft.com/office/drawing/2014/main" id="{8167CC09-0938-4557-A6E2-FC7F95AE0FAB}"/>
              </a:ext>
            </a:extLst>
          </p:cNvPr>
          <p:cNvSpPr>
            <a:spLocks noGrp="1" noChangeArrowheads="1"/>
          </p:cNvSpPr>
          <p:nvPr>
            <p:ph type="title"/>
          </p:nvPr>
        </p:nvSpPr>
        <p:spPr/>
        <p:txBody>
          <a:bodyPr/>
          <a:lstStyle/>
          <a:p>
            <a:pPr eaLnBrk="1" fontAlgn="auto" hangingPunct="1">
              <a:spcAft>
                <a:spcPts val="0"/>
              </a:spcAft>
              <a:defRPr/>
            </a:pPr>
            <a:r>
              <a:rPr lang="en-US" sz="4000" dirty="0"/>
              <a:t>SQL – </a:t>
            </a:r>
            <a:r>
              <a:rPr lang="en-US" sz="4000" b="0" dirty="0"/>
              <a:t>Alias </a:t>
            </a:r>
            <a:endParaRPr lang="en-US" sz="4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DEA69531-E868-4CC2-9AA1-182C9E3A199F}"/>
              </a:ext>
            </a:extLst>
          </p:cNvPr>
          <p:cNvSpPr>
            <a:spLocks noGrp="1" noChangeArrowheads="1"/>
          </p:cNvSpPr>
          <p:nvPr>
            <p:ph idx="1"/>
          </p:nvPr>
        </p:nvSpPr>
        <p:spPr>
          <a:xfrm>
            <a:off x="914400" y="1036638"/>
            <a:ext cx="7693025" cy="4343400"/>
          </a:xfrm>
        </p:spPr>
        <p:txBody>
          <a:bodyPr/>
          <a:lstStyle/>
          <a:p>
            <a:pPr>
              <a:defRPr/>
            </a:pPr>
            <a:endParaRPr lang="en-US" altLang="en-US" sz="2400" dirty="0"/>
          </a:p>
          <a:p>
            <a:pPr>
              <a:defRPr/>
            </a:pPr>
            <a:r>
              <a:rPr lang="en-US" altLang="en-US" sz="2400" b="1" dirty="0"/>
              <a:t>SQL Alias Syntax for Tables:</a:t>
            </a:r>
          </a:p>
          <a:p>
            <a:pPr>
              <a:defRPr/>
            </a:pPr>
            <a:endParaRPr lang="en-US" altLang="en-US" sz="2400" b="1" dirty="0"/>
          </a:p>
          <a:p>
            <a:pPr marL="109537" indent="0">
              <a:buFont typeface="Wingdings 3" panose="05040102010807070707" pitchFamily="18" charset="2"/>
              <a:buNone/>
              <a:defRPr/>
            </a:pPr>
            <a:r>
              <a:rPr lang="en-US" sz="2400" dirty="0"/>
              <a:t>SELECT </a:t>
            </a:r>
            <a:r>
              <a:rPr lang="en-US" sz="2400" dirty="0" err="1"/>
              <a:t>column_name</a:t>
            </a:r>
            <a:endParaRPr lang="en-US" sz="2400" dirty="0"/>
          </a:p>
          <a:p>
            <a:pPr marL="109537" indent="0">
              <a:buFont typeface="Wingdings 3" panose="05040102010807070707" pitchFamily="18" charset="2"/>
              <a:buNone/>
              <a:defRPr/>
            </a:pPr>
            <a:r>
              <a:rPr lang="en-US" sz="2400" dirty="0"/>
              <a:t>FROM </a:t>
            </a:r>
            <a:r>
              <a:rPr lang="en-US" sz="2400" dirty="0" err="1"/>
              <a:t>table_name</a:t>
            </a:r>
            <a:r>
              <a:rPr lang="en-US" sz="2400" dirty="0"/>
              <a:t> AS </a:t>
            </a:r>
            <a:r>
              <a:rPr lang="en-US" sz="2400" dirty="0" err="1"/>
              <a:t>alias_name</a:t>
            </a:r>
            <a:endParaRPr lang="en-US" sz="2400" dirty="0"/>
          </a:p>
          <a:p>
            <a:pPr marL="109537" indent="0">
              <a:buFont typeface="Wingdings 3" panose="05040102010807070707" pitchFamily="18" charset="2"/>
              <a:buNone/>
              <a:defRPr/>
            </a:pPr>
            <a:endParaRPr lang="en-US" altLang="en-US" sz="2400" b="1" dirty="0"/>
          </a:p>
          <a:p>
            <a:pPr>
              <a:defRPr/>
            </a:pPr>
            <a:r>
              <a:rPr lang="en-US" altLang="en-US" sz="2400" b="1" dirty="0"/>
              <a:t>Example:</a:t>
            </a:r>
          </a:p>
          <a:p>
            <a:pPr>
              <a:defRPr/>
            </a:pPr>
            <a:endParaRPr lang="en-US" altLang="en-US" sz="2400" b="1" dirty="0"/>
          </a:p>
          <a:p>
            <a:pPr marL="109537" indent="0">
              <a:buFont typeface="Wingdings 3" panose="05040102010807070707" pitchFamily="18" charset="2"/>
              <a:buNone/>
              <a:defRPr/>
            </a:pPr>
            <a:r>
              <a:rPr lang="en-US" sz="2400" dirty="0"/>
              <a:t>SELECT </a:t>
            </a:r>
            <a:r>
              <a:rPr lang="en-US" sz="2400" dirty="0" err="1"/>
              <a:t>cust_name</a:t>
            </a:r>
            <a:endParaRPr lang="en-US" sz="2400" dirty="0"/>
          </a:p>
          <a:p>
            <a:pPr marL="109537" indent="0">
              <a:buFont typeface="Wingdings 3" panose="05040102010807070707" pitchFamily="18" charset="2"/>
              <a:buNone/>
              <a:defRPr/>
            </a:pPr>
            <a:r>
              <a:rPr lang="en-US" sz="2400" dirty="0"/>
              <a:t>FROM Customers AS c</a:t>
            </a:r>
            <a:r>
              <a:rPr lang="en-US" altLang="en-US" sz="2400" b="1" dirty="0"/>
              <a:t> </a:t>
            </a:r>
            <a:endParaRPr lang="en-US" altLang="en-US" sz="2400" dirty="0"/>
          </a:p>
        </p:txBody>
      </p:sp>
      <p:sp>
        <p:nvSpPr>
          <p:cNvPr id="201730" name="Rectangle 2">
            <a:extLst>
              <a:ext uri="{FF2B5EF4-FFF2-40B4-BE49-F238E27FC236}">
                <a16:creationId xmlns:a16="http://schemas.microsoft.com/office/drawing/2014/main" id="{D22BE332-B15E-4044-AECB-FA1760B52F3F}"/>
              </a:ext>
            </a:extLst>
          </p:cNvPr>
          <p:cNvSpPr>
            <a:spLocks noGrp="1" noChangeArrowheads="1"/>
          </p:cNvSpPr>
          <p:nvPr>
            <p:ph type="title"/>
          </p:nvPr>
        </p:nvSpPr>
        <p:spPr/>
        <p:txBody>
          <a:bodyPr/>
          <a:lstStyle/>
          <a:p>
            <a:pPr eaLnBrk="1" fontAlgn="auto" hangingPunct="1">
              <a:spcAft>
                <a:spcPts val="0"/>
              </a:spcAft>
              <a:defRPr/>
            </a:pPr>
            <a:r>
              <a:rPr lang="en-US" sz="4000" dirty="0"/>
              <a:t>SQL – </a:t>
            </a:r>
            <a:r>
              <a:rPr lang="en-US" sz="4000" b="0" dirty="0"/>
              <a:t>Alias </a:t>
            </a:r>
            <a:endParaRPr lang="en-US" sz="4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a:extLst>
              <a:ext uri="{FF2B5EF4-FFF2-40B4-BE49-F238E27FC236}">
                <a16:creationId xmlns:a16="http://schemas.microsoft.com/office/drawing/2014/main" id="{9435829F-FBE5-4933-8EF1-6123EAE76C47}"/>
              </a:ext>
            </a:extLst>
          </p:cNvPr>
          <p:cNvSpPr>
            <a:spLocks noGrp="1" noChangeArrowheads="1"/>
          </p:cNvSpPr>
          <p:nvPr>
            <p:ph idx="1"/>
          </p:nvPr>
        </p:nvSpPr>
        <p:spPr>
          <a:xfrm>
            <a:off x="914400" y="1036638"/>
            <a:ext cx="7693025" cy="4343400"/>
          </a:xfrm>
        </p:spPr>
        <p:txBody>
          <a:bodyPr/>
          <a:lstStyle/>
          <a:p>
            <a:pPr>
              <a:defRPr/>
            </a:pPr>
            <a:endParaRPr lang="en-US" altLang="en-US" sz="2400" dirty="0"/>
          </a:p>
          <a:p>
            <a:pPr>
              <a:defRPr/>
            </a:pPr>
            <a:r>
              <a:rPr lang="pt-BR" altLang="en-US" sz="2400" b="1" dirty="0"/>
              <a:t>SQL Alias Syntax for Columns: </a:t>
            </a:r>
          </a:p>
          <a:p>
            <a:pPr>
              <a:defRPr/>
            </a:pPr>
            <a:endParaRPr lang="pt-BR" altLang="en-US" sz="2400" b="1" dirty="0"/>
          </a:p>
          <a:p>
            <a:pPr marL="109537" indent="0">
              <a:buFont typeface="Wingdings 3" panose="05040102010807070707" pitchFamily="18" charset="2"/>
              <a:buNone/>
              <a:defRPr/>
            </a:pPr>
            <a:r>
              <a:rPr lang="en-US" sz="2400" dirty="0"/>
              <a:t>SELECT </a:t>
            </a:r>
            <a:r>
              <a:rPr lang="en-US" sz="2400" dirty="0" err="1"/>
              <a:t>column_name</a:t>
            </a:r>
            <a:r>
              <a:rPr lang="en-US" sz="2400" dirty="0"/>
              <a:t> AS </a:t>
            </a:r>
            <a:r>
              <a:rPr lang="en-US" sz="2400" dirty="0" err="1"/>
              <a:t>alias_name</a:t>
            </a:r>
            <a:endParaRPr lang="en-US" sz="2400" dirty="0"/>
          </a:p>
          <a:p>
            <a:pPr marL="109537" indent="0">
              <a:buFont typeface="Wingdings 3" panose="05040102010807070707" pitchFamily="18" charset="2"/>
              <a:buNone/>
              <a:defRPr/>
            </a:pPr>
            <a:r>
              <a:rPr lang="en-US" sz="2400" dirty="0"/>
              <a:t>FROM </a:t>
            </a:r>
            <a:r>
              <a:rPr lang="en-US" sz="2400" dirty="0" err="1"/>
              <a:t>table_name</a:t>
            </a:r>
            <a:endParaRPr lang="en-US" sz="2400" dirty="0"/>
          </a:p>
          <a:p>
            <a:pPr marL="109537" indent="0">
              <a:buFont typeface="Wingdings 3" panose="05040102010807070707" pitchFamily="18" charset="2"/>
              <a:buNone/>
              <a:defRPr/>
            </a:pPr>
            <a:endParaRPr lang="en-US" sz="2400" dirty="0"/>
          </a:p>
          <a:p>
            <a:pPr marL="109537" indent="0">
              <a:buFont typeface="Wingdings 3" panose="05040102010807070707" pitchFamily="18" charset="2"/>
              <a:buNone/>
              <a:defRPr/>
            </a:pPr>
            <a:r>
              <a:rPr lang="en-US" sz="2400" dirty="0"/>
              <a:t>SELECT </a:t>
            </a:r>
            <a:r>
              <a:rPr lang="en-US" sz="2400" dirty="0" err="1"/>
              <a:t>cust_name</a:t>
            </a:r>
            <a:r>
              <a:rPr lang="en-US" sz="2400" dirty="0"/>
              <a:t> AS DisplayName</a:t>
            </a:r>
          </a:p>
          <a:p>
            <a:pPr marL="109537" indent="0">
              <a:buFont typeface="Wingdings 3" panose="05040102010807070707" pitchFamily="18" charset="2"/>
              <a:buNone/>
              <a:defRPr/>
            </a:pPr>
            <a:r>
              <a:rPr lang="en-US" sz="2400" dirty="0"/>
              <a:t>FROM Customers</a:t>
            </a:r>
            <a:endParaRPr lang="en-US" altLang="en-US" sz="2400" dirty="0"/>
          </a:p>
        </p:txBody>
      </p:sp>
      <p:sp>
        <p:nvSpPr>
          <p:cNvPr id="201730" name="Rectangle 2">
            <a:extLst>
              <a:ext uri="{FF2B5EF4-FFF2-40B4-BE49-F238E27FC236}">
                <a16:creationId xmlns:a16="http://schemas.microsoft.com/office/drawing/2014/main" id="{03D92C40-CCAF-453B-977A-40F0FE13888E}"/>
              </a:ext>
            </a:extLst>
          </p:cNvPr>
          <p:cNvSpPr>
            <a:spLocks noGrp="1" noChangeArrowheads="1"/>
          </p:cNvSpPr>
          <p:nvPr>
            <p:ph type="title"/>
          </p:nvPr>
        </p:nvSpPr>
        <p:spPr/>
        <p:txBody>
          <a:bodyPr/>
          <a:lstStyle/>
          <a:p>
            <a:pPr eaLnBrk="1" fontAlgn="auto" hangingPunct="1">
              <a:spcAft>
                <a:spcPts val="0"/>
              </a:spcAft>
              <a:defRPr/>
            </a:pPr>
            <a:r>
              <a:rPr lang="en-US" sz="4000" dirty="0"/>
              <a:t>SQL – </a:t>
            </a:r>
            <a:r>
              <a:rPr lang="en-US" sz="4000" b="0" dirty="0"/>
              <a:t>Alias </a:t>
            </a:r>
            <a:endParaRPr lang="en-US" sz="4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6C158838-11FA-4B7B-BDA7-FF73AD410314}"/>
              </a:ext>
            </a:extLst>
          </p:cNvPr>
          <p:cNvSpPr>
            <a:spLocks noGrp="1"/>
          </p:cNvSpPr>
          <p:nvPr>
            <p:ph idx="1"/>
          </p:nvPr>
        </p:nvSpPr>
        <p:spPr>
          <a:xfrm>
            <a:off x="457200" y="1219200"/>
            <a:ext cx="8229600" cy="4896214"/>
          </a:xfrm>
        </p:spPr>
        <p:txBody>
          <a:bodyPr/>
          <a:lstStyle/>
          <a:p>
            <a:pPr marL="107950" indent="0">
              <a:buFont typeface="Wingdings 3" panose="05040102010807070707" pitchFamily="18" charset="2"/>
              <a:buNone/>
            </a:pPr>
            <a:endParaRPr lang="en-US" altLang="en-US" sz="2400" b="1" dirty="0"/>
          </a:p>
          <a:p>
            <a:pPr marL="107950" indent="0">
              <a:buFont typeface="Wingdings 3" panose="05040102010807070707" pitchFamily="18" charset="2"/>
              <a:buNone/>
            </a:pPr>
            <a:r>
              <a:rPr lang="en-US" altLang="en-US" sz="2400" dirty="0"/>
              <a:t>The WHERE clause is used to extract only those records that fulfill a specified criterion. </a:t>
            </a:r>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r>
              <a:rPr lang="en-US" altLang="en-US" sz="2400" dirty="0"/>
              <a:t>The syntax is as follows:</a:t>
            </a:r>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r>
              <a:rPr lang="en-US" altLang="en-US" sz="2400" dirty="0"/>
              <a:t>Select </a:t>
            </a:r>
          </a:p>
          <a:p>
            <a:pPr marL="107950" indent="0">
              <a:buFont typeface="Wingdings 3" panose="05040102010807070707" pitchFamily="18" charset="2"/>
              <a:buNone/>
            </a:pPr>
            <a:r>
              <a:rPr lang="en-US" altLang="en-US" sz="2400" dirty="0"/>
              <a:t>	&lt;</a:t>
            </a:r>
            <a:r>
              <a:rPr lang="en-US" altLang="en-US" sz="2400" dirty="0" err="1"/>
              <a:t>column_names</a:t>
            </a:r>
            <a:r>
              <a:rPr lang="en-US" altLang="en-US" sz="2400" dirty="0"/>
              <a:t>&gt;</a:t>
            </a:r>
          </a:p>
          <a:p>
            <a:pPr marL="107950" indent="0">
              <a:buFont typeface="Wingdings 3" panose="05040102010807070707" pitchFamily="18" charset="2"/>
              <a:buNone/>
            </a:pPr>
            <a:r>
              <a:rPr lang="en-US" altLang="en-US" sz="2400" dirty="0"/>
              <a:t>From </a:t>
            </a:r>
          </a:p>
          <a:p>
            <a:pPr marL="107950" indent="0">
              <a:buFont typeface="Wingdings 3" panose="05040102010807070707" pitchFamily="18" charset="2"/>
              <a:buNone/>
            </a:pPr>
            <a:r>
              <a:rPr lang="en-US" altLang="en-US" sz="2400" dirty="0"/>
              <a:t>	&lt;</a:t>
            </a:r>
            <a:r>
              <a:rPr lang="en-US" altLang="en-US" sz="2400" dirty="0" err="1"/>
              <a:t>table_name</a:t>
            </a:r>
            <a:r>
              <a:rPr lang="en-US" altLang="en-US" sz="2400" dirty="0"/>
              <a:t>&gt;</a:t>
            </a:r>
          </a:p>
          <a:p>
            <a:pPr marL="107950" indent="0">
              <a:buFont typeface="Wingdings 3" panose="05040102010807070707" pitchFamily="18" charset="2"/>
              <a:buNone/>
            </a:pPr>
            <a:r>
              <a:rPr lang="en-US" altLang="en-US" sz="2400" dirty="0"/>
              <a:t>Where </a:t>
            </a:r>
          </a:p>
          <a:p>
            <a:pPr marL="107950" indent="0">
              <a:buFont typeface="Wingdings 3" panose="05040102010807070707" pitchFamily="18" charset="2"/>
              <a:buNone/>
            </a:pPr>
            <a:r>
              <a:rPr lang="en-US" altLang="en-US" sz="2400" dirty="0"/>
              <a:t>	&lt;</a:t>
            </a:r>
            <a:r>
              <a:rPr lang="en-US" altLang="en-US" sz="2400" dirty="0" err="1"/>
              <a:t>column_name</a:t>
            </a:r>
            <a:r>
              <a:rPr lang="en-US" altLang="en-US" sz="2400" dirty="0"/>
              <a:t>&gt; operator = value </a:t>
            </a:r>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endParaRPr lang="en-US" altLang="en-US" sz="2400" b="1" dirty="0"/>
          </a:p>
          <a:p>
            <a:pPr marL="107950" indent="0">
              <a:buFont typeface="Wingdings 3" panose="05040102010807070707" pitchFamily="18" charset="2"/>
              <a:buNone/>
            </a:pPr>
            <a:endParaRPr lang="en-US" altLang="en-US" sz="2400" b="1" dirty="0"/>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endParaRPr lang="en-US" altLang="en-US" sz="2400" dirty="0"/>
          </a:p>
        </p:txBody>
      </p:sp>
      <p:sp>
        <p:nvSpPr>
          <p:cNvPr id="316418" name="Rectangle 2">
            <a:extLst>
              <a:ext uri="{FF2B5EF4-FFF2-40B4-BE49-F238E27FC236}">
                <a16:creationId xmlns:a16="http://schemas.microsoft.com/office/drawing/2014/main" id="{A0FDA218-FFB6-430C-B50D-975F99399540}"/>
              </a:ext>
            </a:extLst>
          </p:cNvPr>
          <p:cNvSpPr>
            <a:spLocks noGrp="1" noChangeArrowheads="1"/>
          </p:cNvSpPr>
          <p:nvPr>
            <p:ph type="title"/>
          </p:nvPr>
        </p:nvSpPr>
        <p:spPr/>
        <p:txBody>
          <a:bodyPr/>
          <a:lstStyle/>
          <a:p>
            <a:pPr eaLnBrk="1" fontAlgn="auto" hangingPunct="1">
              <a:spcAft>
                <a:spcPts val="0"/>
              </a:spcAft>
              <a:defRPr/>
            </a:pPr>
            <a:r>
              <a:rPr lang="en-US" dirty="0"/>
              <a:t>SQL - </a:t>
            </a:r>
            <a:r>
              <a:rPr lang="en-US" b="0" dirty="0"/>
              <a:t>WHERE Clause </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325F140F-87EF-4148-84F4-10426BE044EF}"/>
              </a:ext>
            </a:extLst>
          </p:cNvPr>
          <p:cNvSpPr>
            <a:spLocks noGrp="1"/>
          </p:cNvSpPr>
          <p:nvPr>
            <p:ph idx="1"/>
          </p:nvPr>
        </p:nvSpPr>
        <p:spPr>
          <a:xfrm>
            <a:off x="457200" y="741364"/>
            <a:ext cx="8229600" cy="3160853"/>
          </a:xfrm>
        </p:spPr>
        <p:txBody>
          <a:bodyPr/>
          <a:lstStyle/>
          <a:p>
            <a:pPr marL="107950" indent="0">
              <a:buFont typeface="Wingdings 3" panose="05040102010807070707" pitchFamily="18" charset="2"/>
              <a:buNone/>
            </a:pPr>
            <a:r>
              <a:rPr lang="en-US" altLang="en-US" sz="2400" dirty="0"/>
              <a:t>Syntax:</a:t>
            </a:r>
          </a:p>
          <a:p>
            <a:pPr marL="107950" indent="0">
              <a:buFont typeface="Wingdings 3" panose="05040102010807070707" pitchFamily="18" charset="2"/>
              <a:buNone/>
            </a:pPr>
            <a:endParaRPr lang="en-US" altLang="en-US" sz="2400" dirty="0"/>
          </a:p>
          <a:p>
            <a:r>
              <a:rPr lang="en-US" sz="2400" dirty="0"/>
              <a:t>SELECT</a:t>
            </a:r>
          </a:p>
          <a:p>
            <a:r>
              <a:rPr lang="en-US" sz="2400" dirty="0"/>
              <a:t>	*</a:t>
            </a:r>
          </a:p>
          <a:p>
            <a:r>
              <a:rPr lang="en-US" sz="2400" dirty="0"/>
              <a:t>FROM</a:t>
            </a:r>
          </a:p>
          <a:p>
            <a:r>
              <a:rPr lang="en-US" sz="2400" dirty="0"/>
              <a:t>	Customers</a:t>
            </a:r>
          </a:p>
          <a:p>
            <a:r>
              <a:rPr lang="en-US" sz="2400" dirty="0"/>
              <a:t>WHERE </a:t>
            </a:r>
            <a:r>
              <a:rPr lang="en-US" sz="2400" dirty="0" err="1"/>
              <a:t>cust_id</a:t>
            </a:r>
            <a:r>
              <a:rPr lang="en-US" sz="2400" dirty="0"/>
              <a:t> = 5</a:t>
            </a:r>
            <a:endParaRPr lang="en-US" altLang="en-US" sz="2400" dirty="0"/>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endParaRPr lang="en-US" altLang="en-US" sz="2400" b="1" dirty="0"/>
          </a:p>
          <a:p>
            <a:pPr marL="107950" indent="0">
              <a:buFont typeface="Wingdings 3" panose="05040102010807070707" pitchFamily="18" charset="2"/>
              <a:buNone/>
            </a:pPr>
            <a:endParaRPr lang="en-US" altLang="en-US" sz="2400" b="1" dirty="0"/>
          </a:p>
          <a:p>
            <a:pPr marL="107950" indent="0">
              <a:buFont typeface="Wingdings 3" panose="05040102010807070707" pitchFamily="18" charset="2"/>
              <a:buNone/>
            </a:pPr>
            <a:endParaRPr lang="en-US" altLang="en-US" sz="2400" dirty="0"/>
          </a:p>
          <a:p>
            <a:pPr marL="107950" indent="0">
              <a:buFont typeface="Wingdings 3" panose="05040102010807070707" pitchFamily="18" charset="2"/>
              <a:buNone/>
            </a:pPr>
            <a:endParaRPr lang="en-US" altLang="en-US" sz="2400" dirty="0"/>
          </a:p>
        </p:txBody>
      </p:sp>
      <p:sp>
        <p:nvSpPr>
          <p:cNvPr id="316418" name="Rectangle 2">
            <a:extLst>
              <a:ext uri="{FF2B5EF4-FFF2-40B4-BE49-F238E27FC236}">
                <a16:creationId xmlns:a16="http://schemas.microsoft.com/office/drawing/2014/main" id="{2094A865-81C8-44B2-8E1A-2A236D57BA6C}"/>
              </a:ext>
            </a:extLst>
          </p:cNvPr>
          <p:cNvSpPr>
            <a:spLocks noGrp="1" noChangeArrowheads="1"/>
          </p:cNvSpPr>
          <p:nvPr>
            <p:ph type="title"/>
          </p:nvPr>
        </p:nvSpPr>
        <p:spPr/>
        <p:txBody>
          <a:bodyPr/>
          <a:lstStyle/>
          <a:p>
            <a:pPr eaLnBrk="1" fontAlgn="auto" hangingPunct="1">
              <a:spcAft>
                <a:spcPts val="0"/>
              </a:spcAft>
              <a:defRPr/>
            </a:pPr>
            <a:r>
              <a:rPr lang="en-US" dirty="0"/>
              <a:t>SQL - </a:t>
            </a:r>
            <a:r>
              <a:rPr lang="en-US" b="0" dirty="0"/>
              <a:t>WHERE Clause </a:t>
            </a:r>
            <a:endParaRPr lang="en-US" dirty="0"/>
          </a:p>
        </p:txBody>
      </p:sp>
      <p:pic>
        <p:nvPicPr>
          <p:cNvPr id="2" name="Picture 1">
            <a:extLst>
              <a:ext uri="{FF2B5EF4-FFF2-40B4-BE49-F238E27FC236}">
                <a16:creationId xmlns:a16="http://schemas.microsoft.com/office/drawing/2014/main" id="{57D52810-E4D5-440C-8A05-4C3D9B69D963}"/>
              </a:ext>
            </a:extLst>
          </p:cNvPr>
          <p:cNvPicPr>
            <a:picLocks noChangeAspect="1"/>
          </p:cNvPicPr>
          <p:nvPr/>
        </p:nvPicPr>
        <p:blipFill>
          <a:blip r:embed="rId2"/>
          <a:stretch>
            <a:fillRect/>
          </a:stretch>
        </p:blipFill>
        <p:spPr>
          <a:xfrm>
            <a:off x="93187" y="4498324"/>
            <a:ext cx="8474217" cy="95366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Title 2"/>
          <p:cNvSpPr txBox="1">
            <a:spLocks/>
          </p:cNvSpPr>
          <p:nvPr/>
        </p:nvSpPr>
        <p:spPr>
          <a:xfrm>
            <a:off x="201929" y="2960472"/>
            <a:ext cx="8740142" cy="1796217"/>
          </a:xfrm>
          <a:prstGeom prst="rect">
            <a:avLst/>
          </a:prstGeom>
        </p:spPr>
        <p:txBody>
          <a:bodyPr/>
          <a:lstStyle>
            <a:lvl1pPr algn="l" defTabSz="685955" rtl="0" eaLnBrk="1" latinLnBrk="0" hangingPunct="1">
              <a:lnSpc>
                <a:spcPct val="90000"/>
              </a:lnSpc>
              <a:spcBef>
                <a:spcPct val="0"/>
              </a:spcBef>
              <a:buNone/>
              <a:defRPr lang="en-US" sz="3601" b="0" kern="1200" cap="none" spc="-150" baseline="0" dirty="0" smtClean="0">
                <a:ln w="3175">
                  <a:noFill/>
                </a:ln>
                <a:solidFill>
                  <a:schemeClr val="accent6">
                    <a:alpha val="98824"/>
                  </a:schemeClr>
                </a:solidFill>
                <a:effectLst/>
                <a:latin typeface="Segoe UI Light" pitchFamily="34" charset="0"/>
                <a:ea typeface="+mn-ea"/>
                <a:cs typeface="Arial" charset="0"/>
              </a:defRPr>
            </a:lvl1pPr>
          </a:lstStyle>
          <a:p>
            <a:pPr fontAlgn="auto">
              <a:spcAft>
                <a:spcPts val="0"/>
              </a:spcAft>
            </a:pPr>
            <a:r>
              <a:rPr lang="en-GB" sz="6000" dirty="0">
                <a:solidFill>
                  <a:schemeClr val="bg1">
                    <a:alpha val="98824"/>
                  </a:schemeClr>
                </a:solidFill>
              </a:rPr>
              <a:t>Table JOINS</a:t>
            </a:r>
          </a:p>
        </p:txBody>
      </p:sp>
    </p:spTree>
    <p:extLst>
      <p:ext uri="{BB962C8B-B14F-4D97-AF65-F5344CB8AC3E}">
        <p14:creationId xmlns:p14="http://schemas.microsoft.com/office/powerpoint/2010/main" val="72418608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939D89A3-CA2A-4C86-8907-1D1C47476667}"/>
              </a:ext>
            </a:extLst>
          </p:cNvPr>
          <p:cNvSpPr>
            <a:spLocks noGrp="1"/>
          </p:cNvSpPr>
          <p:nvPr>
            <p:ph idx="1"/>
          </p:nvPr>
        </p:nvSpPr>
        <p:spPr>
          <a:xfrm>
            <a:off x="457200" y="1600200"/>
            <a:ext cx="8305800" cy="4525963"/>
          </a:xfrm>
        </p:spPr>
        <p:txBody>
          <a:bodyPr/>
          <a:lstStyle/>
          <a:p>
            <a:pPr eaLnBrk="1" hangingPunct="1"/>
            <a:r>
              <a:rPr lang="en-US" altLang="en-US" sz="2400"/>
              <a:t>By using joins, you can retrieve data from two or more tables based on logical relationships between the tables. </a:t>
            </a:r>
          </a:p>
          <a:p>
            <a:pPr eaLnBrk="1" hangingPunct="1"/>
            <a:endParaRPr lang="en-US" altLang="en-US" sz="2400"/>
          </a:p>
          <a:p>
            <a:pPr eaLnBrk="1" hangingPunct="1"/>
            <a:r>
              <a:rPr lang="en-US" altLang="en-US" sz="2400"/>
              <a:t>A join condition defines the way two tables are related in a query by:</a:t>
            </a:r>
            <a:endParaRPr lang="en-US" altLang="en-US" sz="2000"/>
          </a:p>
        </p:txBody>
      </p:sp>
      <p:sp>
        <p:nvSpPr>
          <p:cNvPr id="2" name="Title 1">
            <a:extLst>
              <a:ext uri="{FF2B5EF4-FFF2-40B4-BE49-F238E27FC236}">
                <a16:creationId xmlns:a16="http://schemas.microsoft.com/office/drawing/2014/main" id="{2CDA504A-EC81-42A2-A154-EC3E733E70F2}"/>
              </a:ext>
            </a:extLst>
          </p:cNvPr>
          <p:cNvSpPr>
            <a:spLocks noGrp="1"/>
          </p:cNvSpPr>
          <p:nvPr>
            <p:ph type="title"/>
          </p:nvPr>
        </p:nvSpPr>
        <p:spPr/>
        <p:txBody>
          <a:bodyPr/>
          <a:lstStyle/>
          <a:p>
            <a:pPr eaLnBrk="1" fontAlgn="auto" hangingPunct="1">
              <a:spcAft>
                <a:spcPts val="0"/>
              </a:spcAft>
              <a:defRPr/>
            </a:pPr>
            <a:r>
              <a:rPr lang="en-US" dirty="0"/>
              <a:t>JOIN FUNDAMENTALS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316DEBBB-03AE-4B3A-92D3-95238B1912B6}"/>
              </a:ext>
            </a:extLst>
          </p:cNvPr>
          <p:cNvSpPr>
            <a:spLocks noGrp="1"/>
          </p:cNvSpPr>
          <p:nvPr>
            <p:ph idx="1"/>
          </p:nvPr>
        </p:nvSpPr>
        <p:spPr/>
        <p:txBody>
          <a:bodyPr/>
          <a:lstStyle/>
          <a:p>
            <a:pPr eaLnBrk="1" hangingPunct="1">
              <a:lnSpc>
                <a:spcPct val="90000"/>
              </a:lnSpc>
            </a:pPr>
            <a:r>
              <a:rPr lang="en-US" altLang="en-US" sz="2400"/>
              <a:t>The acronym, SQL, stands for </a:t>
            </a:r>
            <a:r>
              <a:rPr lang="en-US" altLang="en-US" sz="2400">
                <a:solidFill>
                  <a:schemeClr val="hlink"/>
                </a:solidFill>
              </a:rPr>
              <a:t>Structured Query Language</a:t>
            </a:r>
            <a:r>
              <a:rPr lang="en-US" altLang="en-US" sz="2400"/>
              <a:t>. </a:t>
            </a:r>
          </a:p>
          <a:p>
            <a:pPr eaLnBrk="1" hangingPunct="1">
              <a:lnSpc>
                <a:spcPct val="90000"/>
              </a:lnSpc>
            </a:pPr>
            <a:endParaRPr lang="en-US" altLang="en-US" sz="2400"/>
          </a:p>
          <a:p>
            <a:pPr eaLnBrk="1" hangingPunct="1">
              <a:lnSpc>
                <a:spcPct val="90000"/>
              </a:lnSpc>
            </a:pPr>
            <a:r>
              <a:rPr lang="en-US" altLang="en-US" sz="2400"/>
              <a:t>It is commonly pronounced as </a:t>
            </a:r>
            <a:r>
              <a:rPr lang="en-US" altLang="en-US" sz="2400">
                <a:solidFill>
                  <a:schemeClr val="hlink"/>
                </a:solidFill>
              </a:rPr>
              <a:t>'Sequel</a:t>
            </a:r>
            <a:r>
              <a:rPr lang="en-US" altLang="en-US" sz="2400"/>
              <a:t>' </a:t>
            </a:r>
          </a:p>
          <a:p>
            <a:pPr eaLnBrk="1" hangingPunct="1">
              <a:lnSpc>
                <a:spcPct val="90000"/>
              </a:lnSpc>
            </a:pPr>
            <a:endParaRPr lang="en-US" altLang="en-US" sz="2400"/>
          </a:p>
          <a:p>
            <a:pPr eaLnBrk="1" hangingPunct="1">
              <a:lnSpc>
                <a:spcPct val="90000"/>
              </a:lnSpc>
            </a:pPr>
            <a:r>
              <a:rPr lang="en-US" altLang="en-US" sz="2400"/>
              <a:t>SQL is simply pronounced, 'S Q L'. You say each letter individually. It is an acronym, not an abbreviation. </a:t>
            </a:r>
          </a:p>
          <a:p>
            <a:pPr eaLnBrk="1" hangingPunct="1">
              <a:lnSpc>
                <a:spcPct val="90000"/>
              </a:lnSpc>
            </a:pPr>
            <a:endParaRPr lang="en-US" altLang="en-US"/>
          </a:p>
        </p:txBody>
      </p:sp>
      <p:sp>
        <p:nvSpPr>
          <p:cNvPr id="11266" name="Rectangle 2">
            <a:extLst>
              <a:ext uri="{FF2B5EF4-FFF2-40B4-BE49-F238E27FC236}">
                <a16:creationId xmlns:a16="http://schemas.microsoft.com/office/drawing/2014/main" id="{12D9E011-932A-4F7C-A6E1-D20705558461}"/>
              </a:ext>
            </a:extLst>
          </p:cNvPr>
          <p:cNvSpPr>
            <a:spLocks noGrp="1" noChangeArrowheads="1"/>
          </p:cNvSpPr>
          <p:nvPr>
            <p:ph type="title"/>
          </p:nvPr>
        </p:nvSpPr>
        <p:spPr/>
        <p:txBody>
          <a:bodyPr/>
          <a:lstStyle/>
          <a:p>
            <a:pPr eaLnBrk="1" fontAlgn="auto" hangingPunct="1">
              <a:spcAft>
                <a:spcPts val="0"/>
              </a:spcAft>
              <a:defRPr/>
            </a:pPr>
            <a:r>
              <a:rPr lang="en-US"/>
              <a:t>What is SQL?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5A54B111-C234-4F85-BEF1-3B33B6C9FC60}"/>
              </a:ext>
            </a:extLst>
          </p:cNvPr>
          <p:cNvSpPr>
            <a:spLocks noGrp="1"/>
          </p:cNvSpPr>
          <p:nvPr>
            <p:ph idx="1"/>
          </p:nvPr>
        </p:nvSpPr>
        <p:spPr>
          <a:xfrm>
            <a:off x="457200" y="1600200"/>
            <a:ext cx="8305800" cy="4525963"/>
          </a:xfrm>
        </p:spPr>
        <p:txBody>
          <a:bodyPr/>
          <a:lstStyle/>
          <a:p>
            <a:pPr eaLnBrk="1" hangingPunct="1"/>
            <a:endParaRPr lang="en-US" altLang="en-US" sz="2400"/>
          </a:p>
          <a:p>
            <a:pPr lvl="1" eaLnBrk="1" hangingPunct="1"/>
            <a:r>
              <a:rPr lang="en-US" altLang="en-US" sz="2400"/>
              <a:t>Specifying the column from each table to be used for the join. A typical join condition specifies a foreign key from one table and its associated key in the other table.</a:t>
            </a:r>
          </a:p>
          <a:p>
            <a:pPr lvl="1" eaLnBrk="1" hangingPunct="1"/>
            <a:endParaRPr lang="en-US" altLang="en-US" sz="2400"/>
          </a:p>
          <a:p>
            <a:pPr lvl="1" eaLnBrk="1" hangingPunct="1"/>
            <a:r>
              <a:rPr lang="en-US" altLang="en-US" sz="2400"/>
              <a:t>Specifying a logical operator (for example, = or &lt;&gt;,) to be used in comparing values from the columns.</a:t>
            </a:r>
          </a:p>
          <a:p>
            <a:pPr lvl="1" eaLnBrk="1" hangingPunct="1"/>
            <a:endParaRPr lang="en-US" altLang="en-US" sz="2000"/>
          </a:p>
        </p:txBody>
      </p:sp>
      <p:sp>
        <p:nvSpPr>
          <p:cNvPr id="2" name="Title 1">
            <a:extLst>
              <a:ext uri="{FF2B5EF4-FFF2-40B4-BE49-F238E27FC236}">
                <a16:creationId xmlns:a16="http://schemas.microsoft.com/office/drawing/2014/main" id="{BE4A1C38-551D-4121-85F2-30680B180B9D}"/>
              </a:ext>
            </a:extLst>
          </p:cNvPr>
          <p:cNvSpPr>
            <a:spLocks noGrp="1"/>
          </p:cNvSpPr>
          <p:nvPr>
            <p:ph type="title"/>
          </p:nvPr>
        </p:nvSpPr>
        <p:spPr/>
        <p:txBody>
          <a:bodyPr/>
          <a:lstStyle/>
          <a:p>
            <a:pPr eaLnBrk="1" fontAlgn="auto" hangingPunct="1">
              <a:spcAft>
                <a:spcPts val="0"/>
              </a:spcAft>
              <a:defRPr/>
            </a:pPr>
            <a:r>
              <a:rPr lang="en-US" dirty="0"/>
              <a:t>JOIN FUNDAMENTALS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3C0390DE-1234-4392-87EB-F09154BADDC7}"/>
              </a:ext>
            </a:extLst>
          </p:cNvPr>
          <p:cNvSpPr>
            <a:spLocks noGrp="1"/>
          </p:cNvSpPr>
          <p:nvPr>
            <p:ph idx="1"/>
          </p:nvPr>
        </p:nvSpPr>
        <p:spPr>
          <a:xfrm>
            <a:off x="457200" y="1600200"/>
            <a:ext cx="3886200" cy="4525963"/>
          </a:xfrm>
        </p:spPr>
        <p:txBody>
          <a:bodyPr/>
          <a:lstStyle/>
          <a:p>
            <a:pPr eaLnBrk="1" hangingPunct="1"/>
            <a:r>
              <a:rPr lang="en-US" altLang="en-US" sz="2400"/>
              <a:t>This join returns rows when there is at least one match in both the tables.</a:t>
            </a:r>
          </a:p>
          <a:p>
            <a:pPr eaLnBrk="1" hangingPunct="1"/>
            <a:r>
              <a:rPr lang="en-US" altLang="en-US" sz="2400"/>
              <a:t>INNER JOIN option is considered to be the most common join needed in applications and/or queries.</a:t>
            </a:r>
          </a:p>
        </p:txBody>
      </p:sp>
      <p:sp>
        <p:nvSpPr>
          <p:cNvPr id="2" name="Title 1">
            <a:extLst>
              <a:ext uri="{FF2B5EF4-FFF2-40B4-BE49-F238E27FC236}">
                <a16:creationId xmlns:a16="http://schemas.microsoft.com/office/drawing/2014/main" id="{8758E1B7-0501-404D-B1B0-AD988CC765A0}"/>
              </a:ext>
            </a:extLst>
          </p:cNvPr>
          <p:cNvSpPr>
            <a:spLocks noGrp="1"/>
          </p:cNvSpPr>
          <p:nvPr>
            <p:ph type="title"/>
          </p:nvPr>
        </p:nvSpPr>
        <p:spPr/>
        <p:txBody>
          <a:bodyPr/>
          <a:lstStyle/>
          <a:p>
            <a:pPr eaLnBrk="1" fontAlgn="auto" hangingPunct="1">
              <a:spcAft>
                <a:spcPts val="0"/>
              </a:spcAft>
              <a:defRPr/>
            </a:pPr>
            <a:r>
              <a:rPr lang="en-US" dirty="0"/>
              <a:t>INNER JOIN</a:t>
            </a:r>
          </a:p>
        </p:txBody>
      </p:sp>
      <p:pic>
        <p:nvPicPr>
          <p:cNvPr id="17412" name="Picture 3">
            <a:extLst>
              <a:ext uri="{FF2B5EF4-FFF2-40B4-BE49-F238E27FC236}">
                <a16:creationId xmlns:a16="http://schemas.microsoft.com/office/drawing/2014/main" id="{858E22EA-0659-456E-83E2-4F78CEBE30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24000"/>
            <a:ext cx="4105275"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9997A-B09F-4A9F-ADCF-CC2B8D9AE966}"/>
              </a:ext>
            </a:extLst>
          </p:cNvPr>
          <p:cNvSpPr>
            <a:spLocks noGrp="1"/>
          </p:cNvSpPr>
          <p:nvPr>
            <p:ph type="title"/>
          </p:nvPr>
        </p:nvSpPr>
        <p:spPr/>
        <p:txBody>
          <a:bodyPr/>
          <a:lstStyle/>
          <a:p>
            <a:pPr eaLnBrk="1" fontAlgn="auto" hangingPunct="1">
              <a:spcAft>
                <a:spcPts val="0"/>
              </a:spcAft>
              <a:defRPr/>
            </a:pPr>
            <a:r>
              <a:rPr lang="en-US" dirty="0"/>
              <a:t>INNER JOIN</a:t>
            </a:r>
          </a:p>
        </p:txBody>
      </p:sp>
      <p:sp>
        <p:nvSpPr>
          <p:cNvPr id="18435" name="Content Placeholder 2">
            <a:extLst>
              <a:ext uri="{FF2B5EF4-FFF2-40B4-BE49-F238E27FC236}">
                <a16:creationId xmlns:a16="http://schemas.microsoft.com/office/drawing/2014/main" id="{59D53886-B4A9-4A84-873A-4FC9C1420E93}"/>
              </a:ext>
            </a:extLst>
          </p:cNvPr>
          <p:cNvSpPr txBox="1">
            <a:spLocks/>
          </p:cNvSpPr>
          <p:nvPr/>
        </p:nvSpPr>
        <p:spPr bwMode="auto">
          <a:xfrm>
            <a:off x="460375" y="2010088"/>
            <a:ext cx="7111108" cy="373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buNone/>
            </a:pPr>
            <a:r>
              <a:rPr lang="en-US" sz="2400" b="0" dirty="0"/>
              <a:t>SELECT</a:t>
            </a:r>
          </a:p>
          <a:p>
            <a:pPr>
              <a:buNone/>
            </a:pPr>
            <a:r>
              <a:rPr lang="en-US" sz="2400" b="0" dirty="0"/>
              <a:t>	*</a:t>
            </a:r>
          </a:p>
          <a:p>
            <a:pPr>
              <a:buNone/>
            </a:pPr>
            <a:r>
              <a:rPr lang="en-US" sz="2400" b="0" dirty="0"/>
              <a:t>FROM</a:t>
            </a:r>
          </a:p>
          <a:p>
            <a:pPr>
              <a:buNone/>
            </a:pPr>
            <a:r>
              <a:rPr lang="en-US" sz="2400" b="0" dirty="0"/>
              <a:t>Customers INNER JOIN Orders</a:t>
            </a:r>
          </a:p>
          <a:p>
            <a:pPr>
              <a:buNone/>
            </a:pPr>
            <a:r>
              <a:rPr lang="en-US" sz="2400" b="0" dirty="0"/>
              <a:t>	ON </a:t>
            </a:r>
            <a:r>
              <a:rPr lang="en-US" sz="2400" b="0" dirty="0" err="1"/>
              <a:t>Orders.Cust_id</a:t>
            </a:r>
            <a:r>
              <a:rPr lang="en-US" sz="2400" b="0" dirty="0"/>
              <a:t> = </a:t>
            </a:r>
            <a:r>
              <a:rPr lang="en-US" sz="2400" b="0" dirty="0" err="1"/>
              <a:t>Customers.cust_id</a:t>
            </a:r>
            <a:endParaRPr lang="en-US" sz="2400" b="0" dirty="0"/>
          </a:p>
          <a:p>
            <a:pPr>
              <a:buNone/>
            </a:pPr>
            <a:r>
              <a:rPr lang="en-US" sz="2400" b="0" dirty="0"/>
              <a:t>INNER JOIN </a:t>
            </a:r>
            <a:r>
              <a:rPr lang="en-US" sz="2400" b="0" dirty="0" err="1"/>
              <a:t>OrderItems</a:t>
            </a:r>
            <a:endParaRPr lang="en-US" sz="2400" b="0" dirty="0"/>
          </a:p>
          <a:p>
            <a:pPr>
              <a:buNone/>
            </a:pPr>
            <a:r>
              <a:rPr lang="en-US" sz="2400" b="0" dirty="0"/>
              <a:t>	ON </a:t>
            </a:r>
            <a:r>
              <a:rPr lang="en-US" sz="2400" b="0" dirty="0" err="1"/>
              <a:t>OrderItems.order_id</a:t>
            </a:r>
            <a:r>
              <a:rPr lang="en-US" sz="2400" b="0" dirty="0"/>
              <a:t> = </a:t>
            </a:r>
            <a:r>
              <a:rPr lang="en-US" sz="2400" b="0" dirty="0" err="1"/>
              <a:t>Orders.order_id</a:t>
            </a:r>
            <a:endParaRPr lang="en-US" sz="2400" b="0" dirty="0"/>
          </a:p>
          <a:p>
            <a:pPr>
              <a:buNone/>
            </a:pPr>
            <a:r>
              <a:rPr lang="en-US" sz="2400" b="0" dirty="0"/>
              <a:t>WHERE </a:t>
            </a:r>
            <a:r>
              <a:rPr lang="en-US" sz="2400" b="0" dirty="0" err="1"/>
              <a:t>Customers.cust_id</a:t>
            </a:r>
            <a:r>
              <a:rPr lang="en-US" sz="2400" b="0" dirty="0"/>
              <a:t> = 4</a:t>
            </a:r>
            <a:endParaRPr lang="en-US" altLang="en-US" sz="2400" b="0" dirty="0"/>
          </a:p>
        </p:txBody>
      </p:sp>
      <p:sp>
        <p:nvSpPr>
          <p:cNvPr id="18436" name="Content Placeholder 2">
            <a:extLst>
              <a:ext uri="{FF2B5EF4-FFF2-40B4-BE49-F238E27FC236}">
                <a16:creationId xmlns:a16="http://schemas.microsoft.com/office/drawing/2014/main" id="{A4DAC771-2A6B-400B-A0F9-181F63F244E8}"/>
              </a:ext>
            </a:extLst>
          </p:cNvPr>
          <p:cNvSpPr txBox="1">
            <a:spLocks/>
          </p:cNvSpPr>
          <p:nvPr/>
        </p:nvSpPr>
        <p:spPr bwMode="auto">
          <a:xfrm>
            <a:off x="249228" y="788694"/>
            <a:ext cx="8044438" cy="117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20000"/>
              </a:spcBef>
              <a:buClrTx/>
              <a:buSzTx/>
              <a:buFont typeface="Arial" panose="020B0604020202020204" pitchFamily="34" charset="0"/>
              <a:buNone/>
            </a:pPr>
            <a:r>
              <a:rPr lang="en-US" altLang="en-US" sz="2400" dirty="0"/>
              <a:t>This query returns records form Customer, Order and </a:t>
            </a:r>
            <a:r>
              <a:rPr lang="en-US" altLang="en-US" sz="2400" dirty="0" err="1"/>
              <a:t>OrderItems</a:t>
            </a:r>
            <a:r>
              <a:rPr lang="en-US" altLang="en-US" sz="2400" dirty="0"/>
              <a:t> tables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Richard Patlan | M.A.</a:t>
            </a:r>
          </a:p>
          <a:p>
            <a:r>
              <a:rPr lang="en-US" dirty="0"/>
              <a:t>Database Administrator/Senior SQL Developer</a:t>
            </a:r>
          </a:p>
          <a:p>
            <a:r>
              <a:rPr lang="en-US" dirty="0"/>
              <a:t>SQLWithRichard.com</a:t>
            </a:r>
          </a:p>
        </p:txBody>
      </p:sp>
      <p:sp>
        <p:nvSpPr>
          <p:cNvPr id="2" name="Title 1"/>
          <p:cNvSpPr>
            <a:spLocks noGrp="1"/>
          </p:cNvSpPr>
          <p:nvPr>
            <p:ph type="ctrTitle"/>
          </p:nvPr>
        </p:nvSpPr>
        <p:spPr>
          <a:xfrm>
            <a:off x="0" y="2426658"/>
            <a:ext cx="6434915" cy="2603307"/>
          </a:xfrm>
          <a:solidFill>
            <a:schemeClr val="tx2">
              <a:lumMod val="40000"/>
              <a:lumOff val="60000"/>
            </a:schemeClr>
          </a:solidFill>
        </p:spPr>
        <p:txBody>
          <a:bodyPr/>
          <a:lstStyle/>
          <a:p>
            <a:r>
              <a:rPr lang="en-US" sz="3000" dirty="0"/>
              <a:t>SQL Workshop -01</a:t>
            </a:r>
            <a:br>
              <a:rPr lang="en-US" sz="3000" dirty="0"/>
            </a:br>
            <a:r>
              <a:rPr lang="en-US" sz="2400" dirty="0"/>
              <a:t>SQLWithRichard.com</a:t>
            </a:r>
            <a:br>
              <a:rPr lang="en-US" sz="3200" dirty="0"/>
            </a:br>
            <a:endParaRPr lang="en-US" sz="3000" dirty="0"/>
          </a:p>
        </p:txBody>
      </p:sp>
      <p:pic>
        <p:nvPicPr>
          <p:cNvPr id="5" name="Picture 4">
            <a:extLst>
              <a:ext uri="{FF2B5EF4-FFF2-40B4-BE49-F238E27FC236}">
                <a16:creationId xmlns:a16="http://schemas.microsoft.com/office/drawing/2014/main" id="{FD465015-3D04-45CD-89BC-164CE8CF7C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3475" y="2499258"/>
            <a:ext cx="1279586" cy="1313259"/>
          </a:xfrm>
          <a:prstGeom prst="rect">
            <a:avLst/>
          </a:prstGeom>
        </p:spPr>
      </p:pic>
      <p:sp>
        <p:nvSpPr>
          <p:cNvPr id="8" name="Title 1">
            <a:extLst>
              <a:ext uri="{FF2B5EF4-FFF2-40B4-BE49-F238E27FC236}">
                <a16:creationId xmlns:a16="http://schemas.microsoft.com/office/drawing/2014/main" id="{C5D7D769-1DBC-4AC9-8C66-20C28DF0E652}"/>
              </a:ext>
            </a:extLst>
          </p:cNvPr>
          <p:cNvSpPr txBox="1">
            <a:spLocks/>
          </p:cNvSpPr>
          <p:nvPr/>
        </p:nvSpPr>
        <p:spPr>
          <a:xfrm>
            <a:off x="6579868" y="2417032"/>
            <a:ext cx="2429378" cy="2603307"/>
          </a:xfrm>
          <a:prstGeom prst="rect">
            <a:avLst/>
          </a:prstGeom>
          <a:solidFill>
            <a:schemeClr val="tx2">
              <a:lumMod val="40000"/>
              <a:lumOff val="60000"/>
            </a:schemeClr>
          </a:solidFill>
          <a:effectLst/>
        </p:spPr>
        <p:txBody>
          <a:bodyPr vert="horz" lIns="137160" tIns="137160" rIns="91409" bIns="137160" rtlCol="0" anchor="b" anchorCtr="0">
            <a:noAutofit/>
          </a:bodyPr>
          <a:lstStyle>
            <a:lvl1pPr algn="l" defTabSz="685955" rtl="0" eaLnBrk="1" latinLnBrk="0" hangingPunct="1">
              <a:lnSpc>
                <a:spcPct val="90000"/>
              </a:lnSpc>
              <a:spcBef>
                <a:spcPct val="0"/>
              </a:spcBef>
              <a:buNone/>
              <a:defRPr lang="en-US" sz="3600" b="0" kern="0" cap="none" spc="-150" baseline="0" dirty="0">
                <a:ln w="3175">
                  <a:noFill/>
                </a:ln>
                <a:gradFill flip="none" rotWithShape="1">
                  <a:gsLst>
                    <a:gs pos="4583">
                      <a:srgbClr val="FFFFFF"/>
                    </a:gs>
                    <a:gs pos="100000">
                      <a:srgbClr val="FFFFFF"/>
                    </a:gs>
                  </a:gsLst>
                  <a:lin ang="5400000" scaled="0"/>
                  <a:tileRect/>
                </a:gradFill>
                <a:effectLst/>
                <a:latin typeface="Segoe UI Light" pitchFamily="34" charset="0"/>
                <a:ea typeface="+mn-ea"/>
                <a:cs typeface="Arial" charset="0"/>
              </a:defRPr>
            </a:lvl1pPr>
          </a:lstStyle>
          <a:p>
            <a:pPr fontAlgn="auto">
              <a:spcAft>
                <a:spcPts val="0"/>
              </a:spcAft>
            </a:pPr>
            <a:endParaRPr lang="en-US" sz="3000" dirty="0"/>
          </a:p>
        </p:txBody>
      </p:sp>
      <p:sp>
        <p:nvSpPr>
          <p:cNvPr id="9" name="Title 1">
            <a:extLst>
              <a:ext uri="{FF2B5EF4-FFF2-40B4-BE49-F238E27FC236}">
                <a16:creationId xmlns:a16="http://schemas.microsoft.com/office/drawing/2014/main" id="{48883F1F-5C84-4D97-B0FD-F1B664FBA20C}"/>
              </a:ext>
            </a:extLst>
          </p:cNvPr>
          <p:cNvSpPr txBox="1">
            <a:spLocks/>
          </p:cNvSpPr>
          <p:nvPr/>
        </p:nvSpPr>
        <p:spPr>
          <a:xfrm>
            <a:off x="9629" y="9116"/>
            <a:ext cx="2107932" cy="1896690"/>
          </a:xfrm>
          <a:prstGeom prst="rect">
            <a:avLst/>
          </a:prstGeom>
          <a:solidFill>
            <a:schemeClr val="bg1"/>
          </a:solidFill>
          <a:effectLst/>
        </p:spPr>
        <p:txBody>
          <a:bodyPr vert="horz" lIns="137160" tIns="137160" rIns="91409" bIns="137160" rtlCol="0" anchor="b" anchorCtr="0">
            <a:noAutofit/>
          </a:bodyPr>
          <a:lstStyle>
            <a:lvl1pPr algn="l" defTabSz="685955" rtl="0" eaLnBrk="1" latinLnBrk="0" hangingPunct="1">
              <a:lnSpc>
                <a:spcPct val="90000"/>
              </a:lnSpc>
              <a:spcBef>
                <a:spcPct val="0"/>
              </a:spcBef>
              <a:buNone/>
              <a:defRPr lang="en-US" sz="3600" b="0" kern="0" cap="none" spc="-150" baseline="0" dirty="0">
                <a:ln w="3175">
                  <a:noFill/>
                </a:ln>
                <a:gradFill flip="none" rotWithShape="1">
                  <a:gsLst>
                    <a:gs pos="4583">
                      <a:srgbClr val="FFFFFF"/>
                    </a:gs>
                    <a:gs pos="100000">
                      <a:srgbClr val="FFFFFF"/>
                    </a:gs>
                  </a:gsLst>
                  <a:lin ang="5400000" scaled="0"/>
                  <a:tileRect/>
                </a:gradFill>
                <a:effectLst/>
                <a:latin typeface="Segoe UI Light" pitchFamily="34" charset="0"/>
                <a:ea typeface="+mn-ea"/>
                <a:cs typeface="Arial" charset="0"/>
              </a:defRPr>
            </a:lvl1pPr>
          </a:lstStyle>
          <a:p>
            <a:pPr fontAlgn="auto">
              <a:spcAft>
                <a:spcPts val="0"/>
              </a:spcAft>
            </a:pPr>
            <a:endParaRPr lang="en-US" sz="3000" dirty="0"/>
          </a:p>
        </p:txBody>
      </p:sp>
      <p:pic>
        <p:nvPicPr>
          <p:cNvPr id="11" name="Picture 10">
            <a:extLst>
              <a:ext uri="{FF2B5EF4-FFF2-40B4-BE49-F238E27FC236}">
                <a16:creationId xmlns:a16="http://schemas.microsoft.com/office/drawing/2014/main" id="{03DA26E1-A6EE-434E-B544-E5926CAF0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16" y="292613"/>
            <a:ext cx="1295601" cy="1329696"/>
          </a:xfrm>
          <a:prstGeom prst="rect">
            <a:avLst/>
          </a:prstGeom>
        </p:spPr>
      </p:pic>
    </p:spTree>
    <p:extLst>
      <p:ext uri="{BB962C8B-B14F-4D97-AF65-F5344CB8AC3E}">
        <p14:creationId xmlns:p14="http://schemas.microsoft.com/office/powerpoint/2010/main" val="2862092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8777BB4F-971D-4367-980F-4F1C121E121D}"/>
              </a:ext>
            </a:extLst>
          </p:cNvPr>
          <p:cNvSpPr>
            <a:spLocks noGrp="1"/>
          </p:cNvSpPr>
          <p:nvPr>
            <p:ph idx="1"/>
          </p:nvPr>
        </p:nvSpPr>
        <p:spPr/>
        <p:txBody>
          <a:bodyPr/>
          <a:lstStyle/>
          <a:p>
            <a:pPr eaLnBrk="1" hangingPunct="1">
              <a:lnSpc>
                <a:spcPct val="90000"/>
              </a:lnSpc>
            </a:pPr>
            <a:r>
              <a:rPr lang="en-US" altLang="en-US" sz="2400"/>
              <a:t>SQL is not a proprietary language used by specific database vendors. Almost every major DBMS supports SQL</a:t>
            </a:r>
          </a:p>
          <a:p>
            <a:pPr eaLnBrk="1" hangingPunct="1">
              <a:lnSpc>
                <a:spcPct val="90000"/>
              </a:lnSpc>
            </a:pPr>
            <a:endParaRPr lang="en-US" altLang="en-US" sz="2400"/>
          </a:p>
          <a:p>
            <a:pPr eaLnBrk="1" hangingPunct="1">
              <a:lnSpc>
                <a:spcPct val="90000"/>
              </a:lnSpc>
            </a:pPr>
            <a:r>
              <a:rPr lang="en-US" altLang="en-US" sz="2400"/>
              <a:t>Learning this language will allow you to interact with just about any database. </a:t>
            </a:r>
          </a:p>
          <a:p>
            <a:pPr eaLnBrk="1" hangingPunct="1">
              <a:lnSpc>
                <a:spcPct val="90000"/>
              </a:lnSpc>
            </a:pPr>
            <a:endParaRPr lang="en-US" altLang="en-US" sz="2400"/>
          </a:p>
          <a:p>
            <a:pPr eaLnBrk="1" hangingPunct="1">
              <a:lnSpc>
                <a:spcPct val="90000"/>
              </a:lnSpc>
            </a:pPr>
            <a:r>
              <a:rPr lang="en-US" altLang="en-US" sz="2400"/>
              <a:t>SQL (Structured Query Language) is a database computer language designed for managing data in relational database management systems (RDBMS). </a:t>
            </a:r>
          </a:p>
          <a:p>
            <a:pPr eaLnBrk="1" hangingPunct="1">
              <a:lnSpc>
                <a:spcPct val="90000"/>
              </a:lnSpc>
            </a:pPr>
            <a:endParaRPr lang="en-US" altLang="en-US" sz="2400"/>
          </a:p>
          <a:p>
            <a:pPr eaLnBrk="1" hangingPunct="1">
              <a:lnSpc>
                <a:spcPct val="90000"/>
              </a:lnSpc>
            </a:pPr>
            <a:endParaRPr lang="en-US" altLang="en-US"/>
          </a:p>
        </p:txBody>
      </p:sp>
      <p:sp>
        <p:nvSpPr>
          <p:cNvPr id="11266" name="Rectangle 2">
            <a:extLst>
              <a:ext uri="{FF2B5EF4-FFF2-40B4-BE49-F238E27FC236}">
                <a16:creationId xmlns:a16="http://schemas.microsoft.com/office/drawing/2014/main" id="{5C61E9D1-896A-4A51-9E48-D3AC93563A00}"/>
              </a:ext>
            </a:extLst>
          </p:cNvPr>
          <p:cNvSpPr>
            <a:spLocks noGrp="1" noChangeArrowheads="1"/>
          </p:cNvSpPr>
          <p:nvPr>
            <p:ph type="title"/>
          </p:nvPr>
        </p:nvSpPr>
        <p:spPr/>
        <p:txBody>
          <a:bodyPr/>
          <a:lstStyle/>
          <a:p>
            <a:pPr eaLnBrk="1" fontAlgn="auto" hangingPunct="1">
              <a:spcAft>
                <a:spcPts val="0"/>
              </a:spcAft>
              <a:defRPr/>
            </a:pPr>
            <a:r>
              <a:rPr lang="en-US"/>
              <a:t>What is SQL?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Title 2"/>
          <p:cNvSpPr txBox="1">
            <a:spLocks/>
          </p:cNvSpPr>
          <p:nvPr/>
        </p:nvSpPr>
        <p:spPr>
          <a:xfrm>
            <a:off x="201929" y="2960472"/>
            <a:ext cx="8740142" cy="1796217"/>
          </a:xfrm>
          <a:prstGeom prst="rect">
            <a:avLst/>
          </a:prstGeom>
        </p:spPr>
        <p:txBody>
          <a:bodyPr/>
          <a:lstStyle>
            <a:lvl1pPr algn="l" defTabSz="685955" rtl="0" eaLnBrk="1" latinLnBrk="0" hangingPunct="1">
              <a:lnSpc>
                <a:spcPct val="90000"/>
              </a:lnSpc>
              <a:spcBef>
                <a:spcPct val="0"/>
              </a:spcBef>
              <a:buNone/>
              <a:defRPr lang="en-US" sz="3601" b="0" kern="1200" cap="none" spc="-150" baseline="0" dirty="0" smtClean="0">
                <a:ln w="3175">
                  <a:noFill/>
                </a:ln>
                <a:solidFill>
                  <a:schemeClr val="accent6">
                    <a:alpha val="98824"/>
                  </a:schemeClr>
                </a:solidFill>
                <a:effectLst/>
                <a:latin typeface="Segoe UI Light" pitchFamily="34" charset="0"/>
                <a:ea typeface="+mn-ea"/>
                <a:cs typeface="Arial" charset="0"/>
              </a:defRPr>
            </a:lvl1pPr>
          </a:lstStyle>
          <a:p>
            <a:pPr fontAlgn="auto">
              <a:spcAft>
                <a:spcPts val="0"/>
              </a:spcAft>
            </a:pPr>
            <a:r>
              <a:rPr lang="en-GB" sz="6000" dirty="0">
                <a:solidFill>
                  <a:schemeClr val="bg1">
                    <a:alpha val="98824"/>
                  </a:schemeClr>
                </a:solidFill>
              </a:rPr>
              <a:t>Data Manipulation Language (DML)</a:t>
            </a:r>
          </a:p>
        </p:txBody>
      </p:sp>
    </p:spTree>
    <p:extLst>
      <p:ext uri="{BB962C8B-B14F-4D97-AF65-F5344CB8AC3E}">
        <p14:creationId xmlns:p14="http://schemas.microsoft.com/office/powerpoint/2010/main" val="166773333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69177696-0294-4493-BEBE-FDE82E0149B0}"/>
              </a:ext>
            </a:extLst>
          </p:cNvPr>
          <p:cNvSpPr>
            <a:spLocks noGrp="1"/>
          </p:cNvSpPr>
          <p:nvPr>
            <p:ph idx="1"/>
          </p:nvPr>
        </p:nvSpPr>
        <p:spPr/>
        <p:txBody>
          <a:bodyPr/>
          <a:lstStyle/>
          <a:p>
            <a:r>
              <a:rPr lang="en-US" altLang="en-US" sz="2400"/>
              <a:t>The </a:t>
            </a:r>
            <a:r>
              <a:rPr lang="en-US" altLang="en-US" sz="2400" b="1"/>
              <a:t>Data Manipulation Language (DML) </a:t>
            </a:r>
            <a:r>
              <a:rPr lang="en-US" altLang="en-US" sz="2400"/>
              <a:t>is the subset of SQL used to add, update and delete data. </a:t>
            </a:r>
          </a:p>
          <a:p>
            <a:endParaRPr lang="en-US" altLang="en-US" sz="2400"/>
          </a:p>
          <a:p>
            <a:r>
              <a:rPr lang="en-US" altLang="en-US" sz="2400"/>
              <a:t>The acronym </a:t>
            </a:r>
            <a:r>
              <a:rPr lang="en-US" altLang="en-US" sz="2400" b="1"/>
              <a:t>CRUD </a:t>
            </a:r>
            <a:r>
              <a:rPr lang="en-US" altLang="en-US" sz="2400"/>
              <a:t>refers to all of the major functions that need to be implemented in a relational database application to consider it complete. </a:t>
            </a:r>
            <a:endParaRPr lang="en-US" altLang="en-US"/>
          </a:p>
        </p:txBody>
      </p:sp>
      <p:sp>
        <p:nvSpPr>
          <p:cNvPr id="313346" name="Rectangle 2">
            <a:extLst>
              <a:ext uri="{FF2B5EF4-FFF2-40B4-BE49-F238E27FC236}">
                <a16:creationId xmlns:a16="http://schemas.microsoft.com/office/drawing/2014/main" id="{0FE7C875-33E7-40E0-BE72-7BAC6642EEB1}"/>
              </a:ext>
            </a:extLst>
          </p:cNvPr>
          <p:cNvSpPr>
            <a:spLocks noGrp="1" noChangeArrowheads="1"/>
          </p:cNvSpPr>
          <p:nvPr>
            <p:ph type="title"/>
          </p:nvPr>
        </p:nvSpPr>
        <p:spPr/>
        <p:txBody>
          <a:bodyPr>
            <a:normAutofit/>
          </a:bodyPr>
          <a:lstStyle/>
          <a:p>
            <a:pPr eaLnBrk="1" fontAlgn="auto" hangingPunct="1">
              <a:spcAft>
                <a:spcPts val="0"/>
              </a:spcAft>
              <a:defRPr/>
            </a:pPr>
            <a:r>
              <a:rPr lang="en-US" b="0" dirty="0"/>
              <a:t>Data Manipulation Language (DML)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6F8E0A26-0863-4EAA-B3FF-B22FDF62F7A5}"/>
              </a:ext>
            </a:extLst>
          </p:cNvPr>
          <p:cNvSpPr>
            <a:spLocks noGrp="1"/>
          </p:cNvSpPr>
          <p:nvPr>
            <p:ph idx="1"/>
          </p:nvPr>
        </p:nvSpPr>
        <p:spPr>
          <a:xfrm>
            <a:off x="457200" y="1481138"/>
            <a:ext cx="8229600" cy="881062"/>
          </a:xfrm>
        </p:spPr>
        <p:txBody>
          <a:bodyPr/>
          <a:lstStyle/>
          <a:p>
            <a:r>
              <a:rPr lang="en-US" altLang="en-US" sz="2400"/>
              <a:t>Each letter in the acronym can be mapped to a standard SQL statement: </a:t>
            </a:r>
          </a:p>
          <a:p>
            <a:endParaRPr lang="en-US" altLang="en-US" sz="2400"/>
          </a:p>
        </p:txBody>
      </p:sp>
      <p:sp>
        <p:nvSpPr>
          <p:cNvPr id="313346" name="Rectangle 2">
            <a:extLst>
              <a:ext uri="{FF2B5EF4-FFF2-40B4-BE49-F238E27FC236}">
                <a16:creationId xmlns:a16="http://schemas.microsoft.com/office/drawing/2014/main" id="{C67A7CF2-0510-4AC4-A648-773C82FCEF8A}"/>
              </a:ext>
            </a:extLst>
          </p:cNvPr>
          <p:cNvSpPr>
            <a:spLocks noGrp="1" noChangeArrowheads="1"/>
          </p:cNvSpPr>
          <p:nvPr>
            <p:ph type="title"/>
          </p:nvPr>
        </p:nvSpPr>
        <p:spPr/>
        <p:txBody>
          <a:bodyPr>
            <a:normAutofit/>
          </a:bodyPr>
          <a:lstStyle/>
          <a:p>
            <a:pPr eaLnBrk="1" fontAlgn="auto" hangingPunct="1">
              <a:spcAft>
                <a:spcPts val="0"/>
              </a:spcAft>
              <a:defRPr/>
            </a:pPr>
            <a:r>
              <a:rPr lang="en-US" b="0" dirty="0"/>
              <a:t>Data Manipulation Language (DML) </a:t>
            </a:r>
            <a:endParaRPr lang="en-US" dirty="0"/>
          </a:p>
        </p:txBody>
      </p:sp>
      <p:pic>
        <p:nvPicPr>
          <p:cNvPr id="17412" name="Picture 2">
            <a:extLst>
              <a:ext uri="{FF2B5EF4-FFF2-40B4-BE49-F238E27FC236}">
                <a16:creationId xmlns:a16="http://schemas.microsoft.com/office/drawing/2014/main" id="{DFCC41EC-B4FB-4C10-B08B-6578EE6AC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76525"/>
            <a:ext cx="8686800" cy="1957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a:extLst>
              <a:ext uri="{FF2B5EF4-FFF2-40B4-BE49-F238E27FC236}">
                <a16:creationId xmlns:a16="http://schemas.microsoft.com/office/drawing/2014/main" id="{1EDA8D65-A50B-4300-BCBE-C5B94DA23A23}"/>
              </a:ext>
            </a:extLst>
          </p:cNvPr>
          <p:cNvSpPr>
            <a:spLocks noGrp="1" noChangeArrowheads="1"/>
          </p:cNvSpPr>
          <p:nvPr>
            <p:ph idx="1"/>
          </p:nvPr>
        </p:nvSpPr>
        <p:spPr>
          <a:xfrm>
            <a:off x="457200" y="1219200"/>
            <a:ext cx="8229600" cy="4525963"/>
          </a:xfrm>
        </p:spPr>
        <p:txBody>
          <a:bodyPr/>
          <a:lstStyle/>
          <a:p>
            <a:pPr eaLnBrk="1" hangingPunct="1">
              <a:lnSpc>
                <a:spcPct val="90000"/>
              </a:lnSpc>
              <a:buFont typeface="Wingdings" panose="05000000000000000000" pitchFamily="2" charset="2"/>
              <a:buChar char="v"/>
              <a:defRPr/>
            </a:pPr>
            <a:endParaRPr lang="en-US" altLang="en-US" sz="2400" dirty="0"/>
          </a:p>
          <a:p>
            <a:pPr marL="109537" indent="0" eaLnBrk="1" hangingPunct="1">
              <a:lnSpc>
                <a:spcPct val="90000"/>
              </a:lnSpc>
              <a:buFont typeface="Wingdings 3" panose="05040102010807070707" pitchFamily="18" charset="2"/>
              <a:buNone/>
              <a:defRPr/>
            </a:pPr>
            <a:r>
              <a:rPr lang="en-US" altLang="en-US" sz="2400" dirty="0"/>
              <a:t>Arithmetic Operators (+,-,*,/)</a:t>
            </a:r>
            <a:endParaRPr lang="en-US" altLang="en-US" sz="2400" u="sng" dirty="0"/>
          </a:p>
          <a:p>
            <a:pPr eaLnBrk="1" hangingPunct="1">
              <a:lnSpc>
                <a:spcPct val="90000"/>
              </a:lnSpc>
              <a:buFont typeface="Wingdings" panose="05000000000000000000" pitchFamily="2" charset="2"/>
              <a:buChar char="v"/>
              <a:defRPr/>
            </a:pPr>
            <a:endParaRPr lang="en-US" altLang="en-US" sz="2400" dirty="0"/>
          </a:p>
          <a:p>
            <a:pPr marL="109537" indent="0" eaLnBrk="1" hangingPunct="1">
              <a:lnSpc>
                <a:spcPct val="90000"/>
              </a:lnSpc>
              <a:buFont typeface="Wingdings 3" panose="05040102010807070707" pitchFamily="18" charset="2"/>
              <a:buNone/>
              <a:defRPr/>
            </a:pPr>
            <a:r>
              <a:rPr lang="en-US" altLang="en-US" sz="2400" dirty="0"/>
              <a:t>Comparison Operators (=,&lt;&gt;,&gt;,&lt;,&gt;=,&lt;=)</a:t>
            </a:r>
          </a:p>
          <a:p>
            <a:pPr eaLnBrk="1" hangingPunct="1">
              <a:lnSpc>
                <a:spcPct val="90000"/>
              </a:lnSpc>
              <a:buFont typeface="Wingdings" panose="05000000000000000000" pitchFamily="2" charset="2"/>
              <a:buChar char="v"/>
              <a:defRPr/>
            </a:pPr>
            <a:endParaRPr lang="en-US" altLang="en-US" sz="2400" dirty="0"/>
          </a:p>
          <a:p>
            <a:pPr marL="109537" indent="0" eaLnBrk="1" hangingPunct="1">
              <a:lnSpc>
                <a:spcPct val="90000"/>
              </a:lnSpc>
              <a:buFont typeface="Wingdings 3" panose="05040102010807070707" pitchFamily="18" charset="2"/>
              <a:buNone/>
              <a:defRPr/>
            </a:pPr>
            <a:r>
              <a:rPr lang="en-US" altLang="en-US" sz="2400" dirty="0"/>
              <a:t>Logical Operators (And, Between, In, Not, Or, Like)</a:t>
            </a:r>
            <a:endParaRPr lang="en-US" altLang="en-US" sz="2400" u="sng" dirty="0"/>
          </a:p>
          <a:p>
            <a:pPr eaLnBrk="1" hangingPunct="1">
              <a:buFont typeface="Wingdings" panose="05000000000000000000" pitchFamily="2" charset="2"/>
              <a:buChar char="v"/>
              <a:defRPr/>
            </a:pPr>
            <a:endParaRPr lang="en-US" altLang="en-US" sz="2400" dirty="0"/>
          </a:p>
          <a:p>
            <a:pPr eaLnBrk="1" hangingPunct="1">
              <a:lnSpc>
                <a:spcPct val="90000"/>
              </a:lnSpc>
              <a:defRPr/>
            </a:pPr>
            <a:endParaRPr lang="en-US" altLang="en-US" sz="2400" dirty="0"/>
          </a:p>
          <a:p>
            <a:pPr eaLnBrk="1" hangingPunct="1">
              <a:lnSpc>
                <a:spcPct val="90000"/>
              </a:lnSpc>
              <a:defRPr/>
            </a:pPr>
            <a:endParaRPr lang="en-US" altLang="en-US" dirty="0"/>
          </a:p>
        </p:txBody>
      </p:sp>
      <p:sp>
        <p:nvSpPr>
          <p:cNvPr id="315394" name="Rectangle 2">
            <a:extLst>
              <a:ext uri="{FF2B5EF4-FFF2-40B4-BE49-F238E27FC236}">
                <a16:creationId xmlns:a16="http://schemas.microsoft.com/office/drawing/2014/main" id="{5E054930-8B89-4753-8A11-0747D8727051}"/>
              </a:ext>
            </a:extLst>
          </p:cNvPr>
          <p:cNvSpPr>
            <a:spLocks noGrp="1" noChangeArrowheads="1"/>
          </p:cNvSpPr>
          <p:nvPr>
            <p:ph type="title"/>
          </p:nvPr>
        </p:nvSpPr>
        <p:spPr/>
        <p:txBody>
          <a:bodyPr/>
          <a:lstStyle/>
          <a:p>
            <a:pPr eaLnBrk="1" fontAlgn="auto" hangingPunct="1">
              <a:spcAft>
                <a:spcPts val="0"/>
              </a:spcAft>
              <a:defRPr/>
            </a:pPr>
            <a:r>
              <a:rPr lang="en-US" dirty="0"/>
              <a:t>SQL Basics Operators</a:t>
            </a:r>
          </a:p>
        </p:txBody>
      </p:sp>
    </p:spTree>
  </p:cSld>
  <p:clrMapOvr>
    <a:masterClrMapping/>
  </p:clrMapOvr>
</p:sld>
</file>

<file path=ppt/theme/theme1.xml><?xml version="1.0" encoding="utf-8"?>
<a:theme xmlns:a="http://schemas.openxmlformats.org/drawingml/2006/main" name="NG_MOC_Template">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G_MOC_Core_Module">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etro Presentation">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nchor="ctr">
        <a:spAutoFit/>
      </a:bodyPr>
      <a:lstStyle>
        <a:defPPr algn="ctr">
          <a:defRPr sz="6000" dirty="0" smtClean="0">
            <a:solidFill>
              <a:schemeClr val="bg1">
                <a:alpha val="99000"/>
              </a:schemeClr>
            </a:solidFill>
          </a:defRPr>
        </a:defPPr>
      </a:lstStyle>
    </a:txDef>
  </a:objectDefaults>
  <a:extraClrSchemeLst/>
</a:theme>
</file>

<file path=ppt/theme/theme4.xml><?xml version="1.0" encoding="utf-8"?>
<a:theme xmlns:a="http://schemas.openxmlformats.org/drawingml/2006/main" name="5-30055_SharePoint Template 2012 - 16x9 - White Background">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5.xml><?xml version="1.0" encoding="utf-8"?>
<a:theme xmlns:a="http://schemas.openxmlformats.org/drawingml/2006/main" name="1_5-30055_SharePoint Template 2012 - 16x9 - White Background">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6.xml><?xml version="1.0" encoding="utf-8"?>
<a:theme xmlns:a="http://schemas.openxmlformats.org/drawingml/2006/main" name="3_5-30055_SharePoint Template 2012 - 16x9 - White Background">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44956FE3CD0384DA7E7A5916524330B" ma:contentTypeVersion="0" ma:contentTypeDescription="Create a new document." ma:contentTypeScope="" ma:versionID="d60e39efb90b64ac65a3196b1702c62f">
  <xsd:schema xmlns:xsd="http://www.w3.org/2001/XMLSchema" xmlns:xs="http://www.w3.org/2001/XMLSchema" xmlns:p="http://schemas.microsoft.com/office/2006/metadata/properties" targetNamespace="http://schemas.microsoft.com/office/2006/metadata/properties" ma:root="true" ma:fieldsID="61a5510ac1a642cc309ccb7be38155f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ED9006-1FB6-41AD-82C5-380656F61A1E}">
  <ds:schemaRefs>
    <ds:schemaRef ds:uri="http://schemas.microsoft.com/sharepoint/v3/contenttype/forms"/>
  </ds:schemaRefs>
</ds:datastoreItem>
</file>

<file path=customXml/itemProps2.xml><?xml version="1.0" encoding="utf-8"?>
<ds:datastoreItem xmlns:ds="http://schemas.openxmlformats.org/officeDocument/2006/customXml" ds:itemID="{A6CA10A4-9E58-4EE7-92DC-EFCE2380D4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9930B52-E2FA-4636-820B-5BAA5F2C2D92}">
  <ds:schemaRefs>
    <ds:schemaRef ds:uri="http://purl.org/dc/elements/1.1/"/>
    <ds:schemaRef ds:uri="http://schemas.microsoft.com/office/2006/documentManagement/type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1481</Words>
  <Application>Microsoft Office PowerPoint</Application>
  <PresentationFormat>On-screen Show (4:3)</PresentationFormat>
  <Paragraphs>342</Paragraphs>
  <Slides>43</Slides>
  <Notes>4</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43</vt:i4>
      </vt:variant>
    </vt:vector>
  </HeadingPairs>
  <TitlesOfParts>
    <vt:vector size="63" baseType="lpstr">
      <vt:lpstr>Arial</vt:lpstr>
      <vt:lpstr>Calibri</vt:lpstr>
      <vt:lpstr>Consolas</vt:lpstr>
      <vt:lpstr>Courier New</vt:lpstr>
      <vt:lpstr>Lucida Sans Unicode</vt:lpstr>
      <vt:lpstr>Segoe</vt:lpstr>
      <vt:lpstr>Segoe Light</vt:lpstr>
      <vt:lpstr>Segoe Semibold</vt:lpstr>
      <vt:lpstr>Segoe UI</vt:lpstr>
      <vt:lpstr>Segoe UI Light</vt:lpstr>
      <vt:lpstr>Verdana</vt:lpstr>
      <vt:lpstr>Wingdings</vt:lpstr>
      <vt:lpstr>Wingdings 3</vt:lpstr>
      <vt:lpstr>NG_MOC_Template</vt:lpstr>
      <vt:lpstr>NG_MOC_Core_Module</vt:lpstr>
      <vt:lpstr>1_Metro Presentation</vt:lpstr>
      <vt:lpstr>5-30055_SharePoint Template 2012 - 16x9 - White Background</vt:lpstr>
      <vt:lpstr>1_5-30055_SharePoint Template 2012 - 16x9 - White Background</vt:lpstr>
      <vt:lpstr>3_5-30055_SharePoint Template 2012 - 16x9 - White Background</vt:lpstr>
      <vt:lpstr>1_Office Theme</vt:lpstr>
      <vt:lpstr>SQL Workshop - 01 SQLWithRichard.com</vt:lpstr>
      <vt:lpstr>Meet Richard Patlan | @SQLRichard</vt:lpstr>
      <vt:lpstr>01 |Structured Query Lanaguage (SQL)</vt:lpstr>
      <vt:lpstr>What is SQL? </vt:lpstr>
      <vt:lpstr>What is SQL? </vt:lpstr>
      <vt:lpstr>PowerPoint Presentation</vt:lpstr>
      <vt:lpstr>Data Manipulation Language (DML) </vt:lpstr>
      <vt:lpstr>Data Manipulation Language (DML) </vt:lpstr>
      <vt:lpstr>SQL Basics Operators</vt:lpstr>
      <vt:lpstr>Basics Datatypes</vt:lpstr>
      <vt:lpstr>PowerPoint Presentation</vt:lpstr>
      <vt:lpstr>SQL Basics</vt:lpstr>
      <vt:lpstr>SQL - INSERT INTO </vt:lpstr>
      <vt:lpstr>SQL - UPDATE </vt:lpstr>
      <vt:lpstr>SQL - DELETE </vt:lpstr>
      <vt:lpstr>SQL - SELECT  </vt:lpstr>
      <vt:lpstr>SQL Basics </vt:lpstr>
      <vt:lpstr>SQL Queries</vt:lpstr>
      <vt:lpstr>SQL - SELECT  </vt:lpstr>
      <vt:lpstr>SQL - SELECT  </vt:lpstr>
      <vt:lpstr>SQL - SELECT  </vt:lpstr>
      <vt:lpstr>SQL - SELECT  </vt:lpstr>
      <vt:lpstr>SQL - ORDER BY Keyword   </vt:lpstr>
      <vt:lpstr>SQL - ORDER BY Keyword   </vt:lpstr>
      <vt:lpstr>SQL - ORDER BY Keyword   </vt:lpstr>
      <vt:lpstr>SQL - ORDER BY Keyword   </vt:lpstr>
      <vt:lpstr>SQL - SELECT DISTINCT </vt:lpstr>
      <vt:lpstr>SQL - SELECT DISTINCT </vt:lpstr>
      <vt:lpstr>SQL - SELECT DISTINCT </vt:lpstr>
      <vt:lpstr>Data Manipulation Language</vt:lpstr>
      <vt:lpstr>Data Manipulation Language</vt:lpstr>
      <vt:lpstr>Data Manipulation Language</vt:lpstr>
      <vt:lpstr>SQL – Alias </vt:lpstr>
      <vt:lpstr>SQL – Alias </vt:lpstr>
      <vt:lpstr>SQL – Alias </vt:lpstr>
      <vt:lpstr>SQL - WHERE Clause </vt:lpstr>
      <vt:lpstr>SQL - WHERE Clause </vt:lpstr>
      <vt:lpstr>PowerPoint Presentation</vt:lpstr>
      <vt:lpstr>JOIN FUNDAMENTALS</vt:lpstr>
      <vt:lpstr>JOIN FUNDAMENTALS</vt:lpstr>
      <vt:lpstr>INNER JOIN</vt:lpstr>
      <vt:lpstr>INNER JOIN</vt:lpstr>
      <vt:lpstr>SQL Workshop -01 SQLWithRichard.com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2009-10-07T16:00:10Z</dcterms:created>
  <dcterms:modified xsi:type="dcterms:W3CDTF">2023-11-15T01:21:18Z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0x010100144956FE3CD0384DA7E7A5916524330B</vt:lpwstr>
  </property>
</Properties>
</file>